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0"/>
  </p:notesMasterIdLst>
  <p:sldIdLst>
    <p:sldId id="256" r:id="rId2"/>
    <p:sldId id="257" r:id="rId3"/>
    <p:sldId id="258" r:id="rId4"/>
    <p:sldId id="259" r:id="rId5"/>
    <p:sldId id="262" r:id="rId6"/>
    <p:sldId id="263" r:id="rId7"/>
    <p:sldId id="265" r:id="rId8"/>
    <p:sldId id="264" r:id="rId9"/>
    <p:sldId id="288" r:id="rId10"/>
    <p:sldId id="266" r:id="rId11"/>
    <p:sldId id="269" r:id="rId12"/>
    <p:sldId id="283" r:id="rId13"/>
    <p:sldId id="284" r:id="rId14"/>
    <p:sldId id="267" r:id="rId15"/>
    <p:sldId id="280" r:id="rId16"/>
    <p:sldId id="293" r:id="rId17"/>
    <p:sldId id="295" r:id="rId18"/>
    <p:sldId id="296" r:id="rId19"/>
    <p:sldId id="297" r:id="rId20"/>
    <p:sldId id="308" r:id="rId21"/>
    <p:sldId id="294" r:id="rId22"/>
    <p:sldId id="298" r:id="rId23"/>
    <p:sldId id="300" r:id="rId24"/>
    <p:sldId id="299" r:id="rId25"/>
    <p:sldId id="309" r:id="rId26"/>
    <p:sldId id="305" r:id="rId27"/>
    <p:sldId id="289" r:id="rId28"/>
    <p:sldId id="301" r:id="rId29"/>
    <p:sldId id="310" r:id="rId30"/>
    <p:sldId id="307" r:id="rId31"/>
    <p:sldId id="303" r:id="rId32"/>
    <p:sldId id="302" r:id="rId33"/>
    <p:sldId id="304" r:id="rId34"/>
    <p:sldId id="311" r:id="rId35"/>
    <p:sldId id="312" r:id="rId36"/>
    <p:sldId id="271" r:id="rId37"/>
    <p:sldId id="270" r:id="rId38"/>
    <p:sldId id="279"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9" d="100"/>
          <a:sy n="79" d="100"/>
        </p:scale>
        <p:origin x="85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iagrams/_rels/data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ata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diagrams/_rels/data6.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10" Type="http://schemas.openxmlformats.org/officeDocument/2006/relationships/image" Target="../media/image62.svg"/><Relationship Id="rId4" Type="http://schemas.openxmlformats.org/officeDocument/2006/relationships/image" Target="../media/image56.svg"/><Relationship Id="rId9" Type="http://schemas.openxmlformats.org/officeDocument/2006/relationships/image" Target="../media/image6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diagrams/_rels/drawing6.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10" Type="http://schemas.openxmlformats.org/officeDocument/2006/relationships/image" Target="../media/image62.svg"/><Relationship Id="rId4" Type="http://schemas.openxmlformats.org/officeDocument/2006/relationships/image" Target="../media/image56.svg"/><Relationship Id="rId9" Type="http://schemas.openxmlformats.org/officeDocument/2006/relationships/image" Target="../media/image61.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5EEDFD-D6A9-4747-A36B-60D7DA77777B}" type="doc">
      <dgm:prSet loTypeId="urn:microsoft.com/office/officeart/2005/8/layout/bProcess4" loCatId="process" qsTypeId="urn:microsoft.com/office/officeart/2005/8/quickstyle/simple1" qsCatId="simple" csTypeId="urn:microsoft.com/office/officeart/2005/8/colors/accent0_3" csCatId="mainScheme" phldr="1"/>
      <dgm:spPr/>
      <dgm:t>
        <a:bodyPr/>
        <a:lstStyle/>
        <a:p>
          <a:endParaRPr lang="en-US"/>
        </a:p>
      </dgm:t>
    </dgm:pt>
    <dgm:pt modelId="{87B9C25A-B210-4FD0-8F4F-2FFF3E78F4A6}">
      <dgm:prSet/>
      <dgm:spPr>
        <a:solidFill>
          <a:schemeClr val="accent2"/>
        </a:solidFill>
      </dgm:spPr>
      <dgm:t>
        <a:bodyPr/>
        <a:lstStyle/>
        <a:p>
          <a:r>
            <a:rPr lang="en-US" dirty="0">
              <a:latin typeface="Arial" panose="020B0604020202020204" pitchFamily="34" charset="0"/>
              <a:cs typeface="Arial" panose="020B0604020202020204" pitchFamily="34" charset="0"/>
            </a:rPr>
            <a:t>Research Goal</a:t>
          </a:r>
        </a:p>
      </dgm:t>
    </dgm:pt>
    <dgm:pt modelId="{9F099BFB-1A8A-40C8-9F90-266461D6D9F0}" type="parTrans" cxnId="{6F3DA898-23F1-433F-8E54-CF3F7E6ABFDC}">
      <dgm:prSet/>
      <dgm:spPr/>
      <dgm:t>
        <a:bodyPr/>
        <a:lstStyle/>
        <a:p>
          <a:endParaRPr lang="en-US"/>
        </a:p>
      </dgm:t>
    </dgm:pt>
    <dgm:pt modelId="{B6519519-6C36-42E5-A88C-76506FE9EC4B}" type="sibTrans" cxnId="{6F3DA898-23F1-433F-8E54-CF3F7E6ABFDC}">
      <dgm:prSet/>
      <dgm:spPr/>
      <dgm:t>
        <a:bodyPr/>
        <a:lstStyle/>
        <a:p>
          <a:endParaRPr lang="en-US">
            <a:latin typeface="Arial" panose="020B0604020202020204" pitchFamily="34" charset="0"/>
            <a:cs typeface="Arial" panose="020B0604020202020204" pitchFamily="34" charset="0"/>
          </a:endParaRPr>
        </a:p>
      </dgm:t>
    </dgm:pt>
    <dgm:pt modelId="{7E3518E6-C0C7-47D2-965E-B24D7B8C74DD}">
      <dgm:prSet/>
      <dgm:spPr>
        <a:solidFill>
          <a:schemeClr val="accent2"/>
        </a:solidFill>
      </dgm:spPr>
      <dgm:t>
        <a:bodyPr/>
        <a:lstStyle/>
        <a:p>
          <a:r>
            <a:rPr lang="en-US" dirty="0">
              <a:latin typeface="Arial" panose="020B0604020202020204" pitchFamily="34" charset="0"/>
              <a:cs typeface="Arial" panose="020B0604020202020204" pitchFamily="34" charset="0"/>
            </a:rPr>
            <a:t>Introduction</a:t>
          </a:r>
        </a:p>
      </dgm:t>
    </dgm:pt>
    <dgm:pt modelId="{D8D3F6C4-8AAD-46E9-913A-94195656F04B}" type="parTrans" cxnId="{6B2DB52D-AAF6-4B7C-AA5D-931FA7ED5D3F}">
      <dgm:prSet/>
      <dgm:spPr/>
      <dgm:t>
        <a:bodyPr/>
        <a:lstStyle/>
        <a:p>
          <a:endParaRPr lang="en-US"/>
        </a:p>
      </dgm:t>
    </dgm:pt>
    <dgm:pt modelId="{11D54B1C-878C-4837-AA05-3C9ED75B5E4F}" type="sibTrans" cxnId="{6B2DB52D-AAF6-4B7C-AA5D-931FA7ED5D3F}">
      <dgm:prSet/>
      <dgm:spPr/>
      <dgm:t>
        <a:bodyPr/>
        <a:lstStyle/>
        <a:p>
          <a:endParaRPr lang="en-US">
            <a:latin typeface="Arial" panose="020B0604020202020204" pitchFamily="34" charset="0"/>
            <a:cs typeface="Arial" panose="020B0604020202020204" pitchFamily="34" charset="0"/>
          </a:endParaRPr>
        </a:p>
      </dgm:t>
    </dgm:pt>
    <dgm:pt modelId="{51E42826-1BC1-4CD2-A8F6-F9F4A2A48E77}">
      <dgm:prSet/>
      <dgm:spPr>
        <a:solidFill>
          <a:schemeClr val="accent2"/>
        </a:solidFill>
      </dgm:spPr>
      <dgm:t>
        <a:bodyPr/>
        <a:lstStyle/>
        <a:p>
          <a:r>
            <a:rPr lang="en-US">
              <a:latin typeface="Arial" panose="020B0604020202020204" pitchFamily="34" charset="0"/>
              <a:cs typeface="Arial" panose="020B0604020202020204" pitchFamily="34" charset="0"/>
            </a:rPr>
            <a:t>Objective</a:t>
          </a:r>
        </a:p>
      </dgm:t>
    </dgm:pt>
    <dgm:pt modelId="{6F7AED6B-A6B4-4847-98DF-83368AA88A2C}" type="parTrans" cxnId="{4F700AB6-F54D-4F02-B724-E268E8F1F650}">
      <dgm:prSet/>
      <dgm:spPr/>
      <dgm:t>
        <a:bodyPr/>
        <a:lstStyle/>
        <a:p>
          <a:endParaRPr lang="en-US"/>
        </a:p>
      </dgm:t>
    </dgm:pt>
    <dgm:pt modelId="{7377F7A0-7739-4519-A63D-65ACE9C35978}" type="sibTrans" cxnId="{4F700AB6-F54D-4F02-B724-E268E8F1F650}">
      <dgm:prSet/>
      <dgm:spPr/>
      <dgm:t>
        <a:bodyPr/>
        <a:lstStyle/>
        <a:p>
          <a:endParaRPr lang="en-US">
            <a:latin typeface="Arial" panose="020B0604020202020204" pitchFamily="34" charset="0"/>
            <a:cs typeface="Arial" panose="020B0604020202020204" pitchFamily="34" charset="0"/>
          </a:endParaRPr>
        </a:p>
      </dgm:t>
    </dgm:pt>
    <dgm:pt modelId="{3EF1FAF7-B278-4786-9603-469079F01116}">
      <dgm:prSet/>
      <dgm:spPr>
        <a:solidFill>
          <a:schemeClr val="accent2"/>
        </a:solidFill>
      </dgm:spPr>
      <dgm:t>
        <a:bodyPr/>
        <a:lstStyle/>
        <a:p>
          <a:r>
            <a:rPr lang="en-US" dirty="0">
              <a:latin typeface="Arial" panose="020B0604020202020204" pitchFamily="34" charset="0"/>
              <a:cs typeface="Arial" panose="020B0604020202020204" pitchFamily="34" charset="0"/>
            </a:rPr>
            <a:t>The Process of </a:t>
          </a:r>
        </a:p>
        <a:p>
          <a:r>
            <a:rPr lang="en-US" dirty="0">
              <a:latin typeface="Arial" panose="020B0604020202020204" pitchFamily="34" charset="0"/>
              <a:cs typeface="Arial" panose="020B0604020202020204" pitchFamily="34" charset="0"/>
            </a:rPr>
            <a:t>Development</a:t>
          </a:r>
        </a:p>
      </dgm:t>
    </dgm:pt>
    <dgm:pt modelId="{6FCC4911-D567-4121-8B59-82853C364880}" type="parTrans" cxnId="{B759D3BD-AB71-4267-9F45-BFCD3B4CB14A}">
      <dgm:prSet/>
      <dgm:spPr/>
      <dgm:t>
        <a:bodyPr/>
        <a:lstStyle/>
        <a:p>
          <a:endParaRPr lang="en-US"/>
        </a:p>
      </dgm:t>
    </dgm:pt>
    <dgm:pt modelId="{5FB18963-ECD6-476B-98FA-06E32EEC4735}" type="sibTrans" cxnId="{B759D3BD-AB71-4267-9F45-BFCD3B4CB14A}">
      <dgm:prSet/>
      <dgm:spPr/>
      <dgm:t>
        <a:bodyPr/>
        <a:lstStyle/>
        <a:p>
          <a:endParaRPr lang="en-US">
            <a:latin typeface="Arial" panose="020B0604020202020204" pitchFamily="34" charset="0"/>
            <a:cs typeface="Arial" panose="020B0604020202020204" pitchFamily="34" charset="0"/>
          </a:endParaRPr>
        </a:p>
      </dgm:t>
    </dgm:pt>
    <dgm:pt modelId="{E4214F4A-D1BF-4B9D-A6BA-033A019BBAC2}">
      <dgm:prSet/>
      <dgm:spPr>
        <a:solidFill>
          <a:schemeClr val="accent2"/>
        </a:solidFill>
      </dgm:spPr>
      <dgm:t>
        <a:bodyPr/>
        <a:lstStyle/>
        <a:p>
          <a:r>
            <a:rPr lang="en-US" dirty="0">
              <a:latin typeface="Arial" panose="020B0604020202020204" pitchFamily="34" charset="0"/>
              <a:cs typeface="Arial" panose="020B0604020202020204" pitchFamily="34" charset="0"/>
            </a:rPr>
            <a:t>Methodology</a:t>
          </a:r>
        </a:p>
      </dgm:t>
    </dgm:pt>
    <dgm:pt modelId="{CEE20AD8-6656-4A9F-ACE2-15D5DC6072BB}" type="parTrans" cxnId="{6A4D8075-83DC-4CA8-B35D-FBD73E330258}">
      <dgm:prSet/>
      <dgm:spPr/>
      <dgm:t>
        <a:bodyPr/>
        <a:lstStyle/>
        <a:p>
          <a:endParaRPr lang="en-US"/>
        </a:p>
      </dgm:t>
    </dgm:pt>
    <dgm:pt modelId="{6243B265-721C-4760-9218-73209738F667}" type="sibTrans" cxnId="{6A4D8075-83DC-4CA8-B35D-FBD73E330258}">
      <dgm:prSet/>
      <dgm:spPr/>
      <dgm:t>
        <a:bodyPr/>
        <a:lstStyle/>
        <a:p>
          <a:endParaRPr lang="en-US">
            <a:latin typeface="Arial" panose="020B0604020202020204" pitchFamily="34" charset="0"/>
            <a:cs typeface="Arial" panose="020B0604020202020204" pitchFamily="34" charset="0"/>
          </a:endParaRPr>
        </a:p>
      </dgm:t>
    </dgm:pt>
    <dgm:pt modelId="{E9F4F4E8-99FC-4B66-B4E8-24EE52EA1845}">
      <dgm:prSet/>
      <dgm:spPr>
        <a:solidFill>
          <a:schemeClr val="accent2"/>
        </a:solidFill>
      </dgm:spPr>
      <dgm:t>
        <a:bodyPr/>
        <a:lstStyle/>
        <a:p>
          <a:r>
            <a:rPr lang="en-US" dirty="0">
              <a:latin typeface="Arial" panose="020B0604020202020204" pitchFamily="34" charset="0"/>
              <a:cs typeface="Arial" panose="020B0604020202020204" pitchFamily="34" charset="0"/>
            </a:rPr>
            <a:t>Literature review and Research Gap</a:t>
          </a:r>
        </a:p>
      </dgm:t>
    </dgm:pt>
    <dgm:pt modelId="{FDE548E9-4899-4CE4-81A1-1B50FAC5E42F}" type="parTrans" cxnId="{79E8B30F-7502-4D9E-AB7D-C7D313523FC2}">
      <dgm:prSet/>
      <dgm:spPr/>
      <dgm:t>
        <a:bodyPr/>
        <a:lstStyle/>
        <a:p>
          <a:endParaRPr lang="en-US"/>
        </a:p>
      </dgm:t>
    </dgm:pt>
    <dgm:pt modelId="{53D64C8E-6D89-47FD-A0E4-079670B21E36}" type="sibTrans" cxnId="{79E8B30F-7502-4D9E-AB7D-C7D313523FC2}">
      <dgm:prSet/>
      <dgm:spPr/>
      <dgm:t>
        <a:bodyPr/>
        <a:lstStyle/>
        <a:p>
          <a:endParaRPr lang="en-US">
            <a:latin typeface="Arial" panose="020B0604020202020204" pitchFamily="34" charset="0"/>
            <a:cs typeface="Arial" panose="020B0604020202020204" pitchFamily="34" charset="0"/>
          </a:endParaRPr>
        </a:p>
      </dgm:t>
    </dgm:pt>
    <dgm:pt modelId="{BB71F96E-89C4-4D76-B4A6-580F9F454749}">
      <dgm:prSet/>
      <dgm:spPr>
        <a:solidFill>
          <a:schemeClr val="accent2"/>
        </a:solidFill>
      </dgm:spPr>
      <dgm:t>
        <a:bodyPr/>
        <a:lstStyle/>
        <a:p>
          <a:r>
            <a:rPr lang="en-US" dirty="0">
              <a:latin typeface="Arial" panose="020B0604020202020204" pitchFamily="34" charset="0"/>
              <a:cs typeface="Arial" panose="020B0604020202020204" pitchFamily="34" charset="0"/>
            </a:rPr>
            <a:t>Model</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Development</a:t>
          </a:r>
        </a:p>
      </dgm:t>
    </dgm:pt>
    <dgm:pt modelId="{5C43F14C-A444-40D0-AD34-111DBF7344F7}" type="parTrans" cxnId="{68038035-0D23-47F3-B38F-B3C223149785}">
      <dgm:prSet/>
      <dgm:spPr/>
      <dgm:t>
        <a:bodyPr/>
        <a:lstStyle/>
        <a:p>
          <a:endParaRPr lang="en-US"/>
        </a:p>
      </dgm:t>
    </dgm:pt>
    <dgm:pt modelId="{348FAAE9-27A3-497B-93D2-423B1CFD3119}" type="sibTrans" cxnId="{68038035-0D23-47F3-B38F-B3C223149785}">
      <dgm:prSet/>
      <dgm:spPr/>
      <dgm:t>
        <a:bodyPr/>
        <a:lstStyle/>
        <a:p>
          <a:endParaRPr lang="en-US">
            <a:latin typeface="Arial" panose="020B0604020202020204" pitchFamily="34" charset="0"/>
            <a:cs typeface="Arial" panose="020B0604020202020204" pitchFamily="34" charset="0"/>
          </a:endParaRPr>
        </a:p>
      </dgm:t>
    </dgm:pt>
    <dgm:pt modelId="{7ACCABB8-31F1-4BFC-AC7D-36574E92E8CF}">
      <dgm:prSet/>
      <dgm:spPr>
        <a:solidFill>
          <a:schemeClr val="accent2"/>
        </a:solidFill>
      </dgm:spPr>
      <dgm:t>
        <a:bodyPr/>
        <a:lstStyle/>
        <a:p>
          <a:r>
            <a:rPr lang="en-US" dirty="0">
              <a:latin typeface="Arial" panose="020B0604020202020204" pitchFamily="34" charset="0"/>
              <a:cs typeface="Arial" panose="020B0604020202020204" pitchFamily="34" charset="0"/>
            </a:rPr>
            <a:t>Result</a:t>
          </a:r>
        </a:p>
        <a:p>
          <a:r>
            <a:rPr lang="en-US" dirty="0">
              <a:latin typeface="Arial" panose="020B0604020202020204" pitchFamily="34" charset="0"/>
              <a:cs typeface="Arial" panose="020B0604020202020204" pitchFamily="34" charset="0"/>
            </a:rPr>
            <a:t>And</a:t>
          </a:r>
        </a:p>
        <a:p>
          <a:r>
            <a:rPr lang="en-US" dirty="0">
              <a:latin typeface="Arial" panose="020B0604020202020204" pitchFamily="34" charset="0"/>
              <a:cs typeface="Arial" panose="020B0604020202020204" pitchFamily="34" charset="0"/>
            </a:rPr>
            <a:t>Discussion</a:t>
          </a:r>
        </a:p>
      </dgm:t>
    </dgm:pt>
    <dgm:pt modelId="{53E0DB76-501D-420A-A543-AD725295FE45}" type="parTrans" cxnId="{12C999EF-3774-4FA3-9194-E507E15A1767}">
      <dgm:prSet/>
      <dgm:spPr/>
      <dgm:t>
        <a:bodyPr/>
        <a:lstStyle/>
        <a:p>
          <a:endParaRPr lang="en-US"/>
        </a:p>
      </dgm:t>
    </dgm:pt>
    <dgm:pt modelId="{51D82188-F0F5-4C56-BC77-A7169F09A1E3}" type="sibTrans" cxnId="{12C999EF-3774-4FA3-9194-E507E15A1767}">
      <dgm:prSet/>
      <dgm:spPr/>
      <dgm:t>
        <a:bodyPr/>
        <a:lstStyle/>
        <a:p>
          <a:endParaRPr lang="en-US">
            <a:latin typeface="Arial" panose="020B0604020202020204" pitchFamily="34" charset="0"/>
            <a:cs typeface="Arial" panose="020B0604020202020204" pitchFamily="34" charset="0"/>
          </a:endParaRPr>
        </a:p>
      </dgm:t>
    </dgm:pt>
    <dgm:pt modelId="{E37ADA6E-7252-48D0-986A-C5701589645C}">
      <dgm:prSet/>
      <dgm:spPr>
        <a:solidFill>
          <a:schemeClr val="accent2"/>
        </a:solidFill>
      </dgm:spPr>
      <dgm:t>
        <a:bodyPr/>
        <a:lstStyle/>
        <a:p>
          <a:r>
            <a:rPr lang="en-US" dirty="0">
              <a:latin typeface="Arial" panose="020B0604020202020204" pitchFamily="34" charset="0"/>
              <a:cs typeface="Arial" panose="020B0604020202020204" pitchFamily="34" charset="0"/>
            </a:rPr>
            <a:t>References</a:t>
          </a:r>
        </a:p>
      </dgm:t>
    </dgm:pt>
    <dgm:pt modelId="{690FD7C2-99BF-45CB-8461-4FC59DFC1084}" type="parTrans" cxnId="{CE683FA8-94FB-4443-AFA1-A7CC1FF79990}">
      <dgm:prSet/>
      <dgm:spPr/>
      <dgm:t>
        <a:bodyPr/>
        <a:lstStyle/>
        <a:p>
          <a:endParaRPr lang="en-US"/>
        </a:p>
      </dgm:t>
    </dgm:pt>
    <dgm:pt modelId="{CFC7739B-BF6C-4639-830E-732503E05CE5}" type="sibTrans" cxnId="{CE683FA8-94FB-4443-AFA1-A7CC1FF79990}">
      <dgm:prSet/>
      <dgm:spPr/>
      <dgm:t>
        <a:bodyPr/>
        <a:lstStyle/>
        <a:p>
          <a:endParaRPr lang="en-US"/>
        </a:p>
      </dgm:t>
    </dgm:pt>
    <dgm:pt modelId="{24C90767-3856-4EC6-8F10-2871F17480C7}" type="pres">
      <dgm:prSet presAssocID="{E35EEDFD-D6A9-4747-A36B-60D7DA77777B}" presName="Name0" presStyleCnt="0">
        <dgm:presLayoutVars>
          <dgm:dir/>
          <dgm:resizeHandles/>
        </dgm:presLayoutVars>
      </dgm:prSet>
      <dgm:spPr/>
    </dgm:pt>
    <dgm:pt modelId="{9C650DED-7F7A-4045-85F7-B43CCB2E688D}" type="pres">
      <dgm:prSet presAssocID="{87B9C25A-B210-4FD0-8F4F-2FFF3E78F4A6}" presName="compNode" presStyleCnt="0"/>
      <dgm:spPr/>
    </dgm:pt>
    <dgm:pt modelId="{5A0CFB02-C013-46F5-AF73-65923861C290}" type="pres">
      <dgm:prSet presAssocID="{87B9C25A-B210-4FD0-8F4F-2FFF3E78F4A6}" presName="dummyConnPt" presStyleCnt="0"/>
      <dgm:spPr/>
    </dgm:pt>
    <dgm:pt modelId="{5708A3B0-CAAD-4F78-B9C7-75448CA2A7BB}" type="pres">
      <dgm:prSet presAssocID="{87B9C25A-B210-4FD0-8F4F-2FFF3E78F4A6}" presName="node" presStyleLbl="node1" presStyleIdx="0" presStyleCnt="9">
        <dgm:presLayoutVars>
          <dgm:bulletEnabled val="1"/>
        </dgm:presLayoutVars>
      </dgm:prSet>
      <dgm:spPr/>
    </dgm:pt>
    <dgm:pt modelId="{0882DF32-1006-4B72-A5A0-73687C48949A}" type="pres">
      <dgm:prSet presAssocID="{B6519519-6C36-42E5-A88C-76506FE9EC4B}" presName="sibTrans" presStyleLbl="bgSibTrans2D1" presStyleIdx="0" presStyleCnt="8"/>
      <dgm:spPr/>
    </dgm:pt>
    <dgm:pt modelId="{D8508913-5E62-4B92-A091-9DE1DDDC2026}" type="pres">
      <dgm:prSet presAssocID="{7E3518E6-C0C7-47D2-965E-B24D7B8C74DD}" presName="compNode" presStyleCnt="0"/>
      <dgm:spPr/>
    </dgm:pt>
    <dgm:pt modelId="{54751448-3E0D-452F-9740-BB21CA91C834}" type="pres">
      <dgm:prSet presAssocID="{7E3518E6-C0C7-47D2-965E-B24D7B8C74DD}" presName="dummyConnPt" presStyleCnt="0"/>
      <dgm:spPr/>
    </dgm:pt>
    <dgm:pt modelId="{029F8E53-83F7-4C86-8CBA-CC1E08D6D54B}" type="pres">
      <dgm:prSet presAssocID="{7E3518E6-C0C7-47D2-965E-B24D7B8C74DD}" presName="node" presStyleLbl="node1" presStyleIdx="1" presStyleCnt="9">
        <dgm:presLayoutVars>
          <dgm:bulletEnabled val="1"/>
        </dgm:presLayoutVars>
      </dgm:prSet>
      <dgm:spPr/>
    </dgm:pt>
    <dgm:pt modelId="{D58D81D5-A77D-4901-9D70-30D6DBE2E60D}" type="pres">
      <dgm:prSet presAssocID="{11D54B1C-878C-4837-AA05-3C9ED75B5E4F}" presName="sibTrans" presStyleLbl="bgSibTrans2D1" presStyleIdx="1" presStyleCnt="8"/>
      <dgm:spPr/>
    </dgm:pt>
    <dgm:pt modelId="{D3775A81-C6C5-476B-AEDC-0B6E7BFEBD86}" type="pres">
      <dgm:prSet presAssocID="{51E42826-1BC1-4CD2-A8F6-F9F4A2A48E77}" presName="compNode" presStyleCnt="0"/>
      <dgm:spPr/>
    </dgm:pt>
    <dgm:pt modelId="{1AF2C39E-8729-4CEE-9C3A-09DFBED79CF2}" type="pres">
      <dgm:prSet presAssocID="{51E42826-1BC1-4CD2-A8F6-F9F4A2A48E77}" presName="dummyConnPt" presStyleCnt="0"/>
      <dgm:spPr/>
    </dgm:pt>
    <dgm:pt modelId="{07913462-50F4-48A2-B5CD-2AEA09C74941}" type="pres">
      <dgm:prSet presAssocID="{51E42826-1BC1-4CD2-A8F6-F9F4A2A48E77}" presName="node" presStyleLbl="node1" presStyleIdx="2" presStyleCnt="9">
        <dgm:presLayoutVars>
          <dgm:bulletEnabled val="1"/>
        </dgm:presLayoutVars>
      </dgm:prSet>
      <dgm:spPr/>
    </dgm:pt>
    <dgm:pt modelId="{715099CE-16D8-45DB-A044-F12FD5E34D0D}" type="pres">
      <dgm:prSet presAssocID="{7377F7A0-7739-4519-A63D-65ACE9C35978}" presName="sibTrans" presStyleLbl="bgSibTrans2D1" presStyleIdx="2" presStyleCnt="8"/>
      <dgm:spPr/>
    </dgm:pt>
    <dgm:pt modelId="{8D865608-B73D-407B-849F-CB12679667B2}" type="pres">
      <dgm:prSet presAssocID="{3EF1FAF7-B278-4786-9603-469079F01116}" presName="compNode" presStyleCnt="0"/>
      <dgm:spPr/>
    </dgm:pt>
    <dgm:pt modelId="{EA51423D-4744-47A3-A81B-788297C7AC2E}" type="pres">
      <dgm:prSet presAssocID="{3EF1FAF7-B278-4786-9603-469079F01116}" presName="dummyConnPt" presStyleCnt="0"/>
      <dgm:spPr/>
    </dgm:pt>
    <dgm:pt modelId="{9F49562D-DEE7-4CDB-8158-4E3B89C5386A}" type="pres">
      <dgm:prSet presAssocID="{3EF1FAF7-B278-4786-9603-469079F01116}" presName="node" presStyleLbl="node1" presStyleIdx="3" presStyleCnt="9">
        <dgm:presLayoutVars>
          <dgm:bulletEnabled val="1"/>
        </dgm:presLayoutVars>
      </dgm:prSet>
      <dgm:spPr/>
    </dgm:pt>
    <dgm:pt modelId="{D95F2DD0-128A-4CB0-AE63-7D1B5166AEB9}" type="pres">
      <dgm:prSet presAssocID="{5FB18963-ECD6-476B-98FA-06E32EEC4735}" presName="sibTrans" presStyleLbl="bgSibTrans2D1" presStyleIdx="3" presStyleCnt="8"/>
      <dgm:spPr/>
    </dgm:pt>
    <dgm:pt modelId="{F121E0C5-0DD2-424D-BC42-0B7238739A08}" type="pres">
      <dgm:prSet presAssocID="{E4214F4A-D1BF-4B9D-A6BA-033A019BBAC2}" presName="compNode" presStyleCnt="0"/>
      <dgm:spPr/>
    </dgm:pt>
    <dgm:pt modelId="{88D133DE-AC3E-4B07-9B4A-2AB74C936261}" type="pres">
      <dgm:prSet presAssocID="{E4214F4A-D1BF-4B9D-A6BA-033A019BBAC2}" presName="dummyConnPt" presStyleCnt="0"/>
      <dgm:spPr/>
    </dgm:pt>
    <dgm:pt modelId="{6ED72E5F-AD9E-46D1-8EB7-E658BEB7CCA2}" type="pres">
      <dgm:prSet presAssocID="{E4214F4A-D1BF-4B9D-A6BA-033A019BBAC2}" presName="node" presStyleLbl="node1" presStyleIdx="4" presStyleCnt="9">
        <dgm:presLayoutVars>
          <dgm:bulletEnabled val="1"/>
        </dgm:presLayoutVars>
      </dgm:prSet>
      <dgm:spPr/>
    </dgm:pt>
    <dgm:pt modelId="{6781E869-FAF1-4CFF-A7D9-01C9B97AFD4D}" type="pres">
      <dgm:prSet presAssocID="{6243B265-721C-4760-9218-73209738F667}" presName="sibTrans" presStyleLbl="bgSibTrans2D1" presStyleIdx="4" presStyleCnt="8"/>
      <dgm:spPr/>
    </dgm:pt>
    <dgm:pt modelId="{B1C5B1C3-079D-4A64-BF56-FAE9BCC68F52}" type="pres">
      <dgm:prSet presAssocID="{E9F4F4E8-99FC-4B66-B4E8-24EE52EA1845}" presName="compNode" presStyleCnt="0"/>
      <dgm:spPr/>
    </dgm:pt>
    <dgm:pt modelId="{FA678DE4-B976-4F39-8D77-AF8052B0F3A6}" type="pres">
      <dgm:prSet presAssocID="{E9F4F4E8-99FC-4B66-B4E8-24EE52EA1845}" presName="dummyConnPt" presStyleCnt="0"/>
      <dgm:spPr/>
    </dgm:pt>
    <dgm:pt modelId="{A8988611-8726-4225-AC2A-68E8FE408AA8}" type="pres">
      <dgm:prSet presAssocID="{E9F4F4E8-99FC-4B66-B4E8-24EE52EA1845}" presName="node" presStyleLbl="node1" presStyleIdx="5" presStyleCnt="9">
        <dgm:presLayoutVars>
          <dgm:bulletEnabled val="1"/>
        </dgm:presLayoutVars>
      </dgm:prSet>
      <dgm:spPr/>
    </dgm:pt>
    <dgm:pt modelId="{A107C62F-CA4C-42C8-AC4C-A26D175A6FA5}" type="pres">
      <dgm:prSet presAssocID="{53D64C8E-6D89-47FD-A0E4-079670B21E36}" presName="sibTrans" presStyleLbl="bgSibTrans2D1" presStyleIdx="5" presStyleCnt="8"/>
      <dgm:spPr/>
    </dgm:pt>
    <dgm:pt modelId="{2FD8787E-EF33-4FC8-BEDF-857D9A7AE74A}" type="pres">
      <dgm:prSet presAssocID="{BB71F96E-89C4-4D76-B4A6-580F9F454749}" presName="compNode" presStyleCnt="0"/>
      <dgm:spPr/>
    </dgm:pt>
    <dgm:pt modelId="{D55B631F-4A35-4C7C-A602-D1361884BE2B}" type="pres">
      <dgm:prSet presAssocID="{BB71F96E-89C4-4D76-B4A6-580F9F454749}" presName="dummyConnPt" presStyleCnt="0"/>
      <dgm:spPr/>
    </dgm:pt>
    <dgm:pt modelId="{9208CAB8-9811-4568-81F8-7B4E28812ADC}" type="pres">
      <dgm:prSet presAssocID="{BB71F96E-89C4-4D76-B4A6-580F9F454749}" presName="node" presStyleLbl="node1" presStyleIdx="6" presStyleCnt="9">
        <dgm:presLayoutVars>
          <dgm:bulletEnabled val="1"/>
        </dgm:presLayoutVars>
      </dgm:prSet>
      <dgm:spPr/>
    </dgm:pt>
    <dgm:pt modelId="{8EDC1D6C-002C-451C-B60D-CFCCAAF33EDB}" type="pres">
      <dgm:prSet presAssocID="{348FAAE9-27A3-497B-93D2-423B1CFD3119}" presName="sibTrans" presStyleLbl="bgSibTrans2D1" presStyleIdx="6" presStyleCnt="8"/>
      <dgm:spPr/>
    </dgm:pt>
    <dgm:pt modelId="{B10BE3F6-E05B-4A5B-9B3C-F31A86A49E6B}" type="pres">
      <dgm:prSet presAssocID="{7ACCABB8-31F1-4BFC-AC7D-36574E92E8CF}" presName="compNode" presStyleCnt="0"/>
      <dgm:spPr/>
    </dgm:pt>
    <dgm:pt modelId="{751B5B26-02D4-42B5-9CD1-57B4E0A89EBE}" type="pres">
      <dgm:prSet presAssocID="{7ACCABB8-31F1-4BFC-AC7D-36574E92E8CF}" presName="dummyConnPt" presStyleCnt="0"/>
      <dgm:spPr/>
    </dgm:pt>
    <dgm:pt modelId="{BCF010B7-0F58-4DC1-A823-107F2C757C66}" type="pres">
      <dgm:prSet presAssocID="{7ACCABB8-31F1-4BFC-AC7D-36574E92E8CF}" presName="node" presStyleLbl="node1" presStyleIdx="7" presStyleCnt="9">
        <dgm:presLayoutVars>
          <dgm:bulletEnabled val="1"/>
        </dgm:presLayoutVars>
      </dgm:prSet>
      <dgm:spPr/>
    </dgm:pt>
    <dgm:pt modelId="{618DAC5D-3142-4DAA-8A74-FF482165F1C7}" type="pres">
      <dgm:prSet presAssocID="{51D82188-F0F5-4C56-BC77-A7169F09A1E3}" presName="sibTrans" presStyleLbl="bgSibTrans2D1" presStyleIdx="7" presStyleCnt="8"/>
      <dgm:spPr/>
    </dgm:pt>
    <dgm:pt modelId="{D5138C2B-848A-40CD-AEA1-FAF72788FDFA}" type="pres">
      <dgm:prSet presAssocID="{E37ADA6E-7252-48D0-986A-C5701589645C}" presName="compNode" presStyleCnt="0"/>
      <dgm:spPr/>
    </dgm:pt>
    <dgm:pt modelId="{A6729B15-B5D0-45E0-A8D9-8151206E1401}" type="pres">
      <dgm:prSet presAssocID="{E37ADA6E-7252-48D0-986A-C5701589645C}" presName="dummyConnPt" presStyleCnt="0"/>
      <dgm:spPr/>
    </dgm:pt>
    <dgm:pt modelId="{04843B1C-5D94-4606-802F-54C322C7F071}" type="pres">
      <dgm:prSet presAssocID="{E37ADA6E-7252-48D0-986A-C5701589645C}" presName="node" presStyleLbl="node1" presStyleIdx="8" presStyleCnt="9">
        <dgm:presLayoutVars>
          <dgm:bulletEnabled val="1"/>
        </dgm:presLayoutVars>
      </dgm:prSet>
      <dgm:spPr/>
    </dgm:pt>
  </dgm:ptLst>
  <dgm:cxnLst>
    <dgm:cxn modelId="{CDC6A301-1C46-434B-8D7D-3F58337DE790}" type="presOf" srcId="{3EF1FAF7-B278-4786-9603-469079F01116}" destId="{9F49562D-DEE7-4CDB-8158-4E3B89C5386A}" srcOrd="0" destOrd="0" presId="urn:microsoft.com/office/officeart/2005/8/layout/bProcess4"/>
    <dgm:cxn modelId="{A458D804-622D-44D6-9562-FD8F15E29D43}" type="presOf" srcId="{11D54B1C-878C-4837-AA05-3C9ED75B5E4F}" destId="{D58D81D5-A77D-4901-9D70-30D6DBE2E60D}" srcOrd="0" destOrd="0" presId="urn:microsoft.com/office/officeart/2005/8/layout/bProcess4"/>
    <dgm:cxn modelId="{B783E205-E9BF-4B24-B5BD-1EA9809C7547}" type="presOf" srcId="{BB71F96E-89C4-4D76-B4A6-580F9F454749}" destId="{9208CAB8-9811-4568-81F8-7B4E28812ADC}" srcOrd="0" destOrd="0" presId="urn:microsoft.com/office/officeart/2005/8/layout/bProcess4"/>
    <dgm:cxn modelId="{79E8B30F-7502-4D9E-AB7D-C7D313523FC2}" srcId="{E35EEDFD-D6A9-4747-A36B-60D7DA77777B}" destId="{E9F4F4E8-99FC-4B66-B4E8-24EE52EA1845}" srcOrd="5" destOrd="0" parTransId="{FDE548E9-4899-4CE4-81A1-1B50FAC5E42F}" sibTransId="{53D64C8E-6D89-47FD-A0E4-079670B21E36}"/>
    <dgm:cxn modelId="{88EBE410-0A92-4941-A66D-FF8878802159}" type="presOf" srcId="{51D82188-F0F5-4C56-BC77-A7169F09A1E3}" destId="{618DAC5D-3142-4DAA-8A74-FF482165F1C7}" srcOrd="0" destOrd="0" presId="urn:microsoft.com/office/officeart/2005/8/layout/bProcess4"/>
    <dgm:cxn modelId="{CEC27316-F94E-467B-BAE4-6E558BA35D44}" type="presOf" srcId="{B6519519-6C36-42E5-A88C-76506FE9EC4B}" destId="{0882DF32-1006-4B72-A5A0-73687C48949A}" srcOrd="0" destOrd="0" presId="urn:microsoft.com/office/officeart/2005/8/layout/bProcess4"/>
    <dgm:cxn modelId="{C31C471D-2F3C-4BB4-B69E-63C299EA9E06}" type="presOf" srcId="{87B9C25A-B210-4FD0-8F4F-2FFF3E78F4A6}" destId="{5708A3B0-CAAD-4F78-B9C7-75448CA2A7BB}" srcOrd="0" destOrd="0" presId="urn:microsoft.com/office/officeart/2005/8/layout/bProcess4"/>
    <dgm:cxn modelId="{BFAD5C1F-5089-41AC-AD1C-43071F91E1CC}" type="presOf" srcId="{E37ADA6E-7252-48D0-986A-C5701589645C}" destId="{04843B1C-5D94-4606-802F-54C322C7F071}" srcOrd="0" destOrd="0" presId="urn:microsoft.com/office/officeart/2005/8/layout/bProcess4"/>
    <dgm:cxn modelId="{6B2DB52D-AAF6-4B7C-AA5D-931FA7ED5D3F}" srcId="{E35EEDFD-D6A9-4747-A36B-60D7DA77777B}" destId="{7E3518E6-C0C7-47D2-965E-B24D7B8C74DD}" srcOrd="1" destOrd="0" parTransId="{D8D3F6C4-8AAD-46E9-913A-94195656F04B}" sibTransId="{11D54B1C-878C-4837-AA05-3C9ED75B5E4F}"/>
    <dgm:cxn modelId="{68038035-0D23-47F3-B38F-B3C223149785}" srcId="{E35EEDFD-D6A9-4747-A36B-60D7DA77777B}" destId="{BB71F96E-89C4-4D76-B4A6-580F9F454749}" srcOrd="6" destOrd="0" parTransId="{5C43F14C-A444-40D0-AD34-111DBF7344F7}" sibTransId="{348FAAE9-27A3-497B-93D2-423B1CFD3119}"/>
    <dgm:cxn modelId="{5D8DD55D-289C-4470-89EE-3253F7107D8C}" type="presOf" srcId="{51E42826-1BC1-4CD2-A8F6-F9F4A2A48E77}" destId="{07913462-50F4-48A2-B5CD-2AEA09C74941}" srcOrd="0" destOrd="0" presId="urn:microsoft.com/office/officeart/2005/8/layout/bProcess4"/>
    <dgm:cxn modelId="{F3A87843-E8EF-404B-A2A1-743D85240C62}" type="presOf" srcId="{E35EEDFD-D6A9-4747-A36B-60D7DA77777B}" destId="{24C90767-3856-4EC6-8F10-2871F17480C7}" srcOrd="0" destOrd="0" presId="urn:microsoft.com/office/officeart/2005/8/layout/bProcess4"/>
    <dgm:cxn modelId="{19993551-6E0A-47E1-A18E-365CF7F942AE}" type="presOf" srcId="{7ACCABB8-31F1-4BFC-AC7D-36574E92E8CF}" destId="{BCF010B7-0F58-4DC1-A823-107F2C757C66}" srcOrd="0" destOrd="0" presId="urn:microsoft.com/office/officeart/2005/8/layout/bProcess4"/>
    <dgm:cxn modelId="{6A4D8075-83DC-4CA8-B35D-FBD73E330258}" srcId="{E35EEDFD-D6A9-4747-A36B-60D7DA77777B}" destId="{E4214F4A-D1BF-4B9D-A6BA-033A019BBAC2}" srcOrd="4" destOrd="0" parTransId="{CEE20AD8-6656-4A9F-ACE2-15D5DC6072BB}" sibTransId="{6243B265-721C-4760-9218-73209738F667}"/>
    <dgm:cxn modelId="{FADD698D-344F-4088-BF35-555A69AB0F5C}" type="presOf" srcId="{6243B265-721C-4760-9218-73209738F667}" destId="{6781E869-FAF1-4CFF-A7D9-01C9B97AFD4D}" srcOrd="0" destOrd="0" presId="urn:microsoft.com/office/officeart/2005/8/layout/bProcess4"/>
    <dgm:cxn modelId="{89EAD292-ABC8-4725-9B34-8D88699F8A27}" type="presOf" srcId="{E4214F4A-D1BF-4B9D-A6BA-033A019BBAC2}" destId="{6ED72E5F-AD9E-46D1-8EB7-E658BEB7CCA2}" srcOrd="0" destOrd="0" presId="urn:microsoft.com/office/officeart/2005/8/layout/bProcess4"/>
    <dgm:cxn modelId="{6F3DA898-23F1-433F-8E54-CF3F7E6ABFDC}" srcId="{E35EEDFD-D6A9-4747-A36B-60D7DA77777B}" destId="{87B9C25A-B210-4FD0-8F4F-2FFF3E78F4A6}" srcOrd="0" destOrd="0" parTransId="{9F099BFB-1A8A-40C8-9F90-266461D6D9F0}" sibTransId="{B6519519-6C36-42E5-A88C-76506FE9EC4B}"/>
    <dgm:cxn modelId="{11E8929D-031F-418E-8CB6-2DD78CDDF68F}" type="presOf" srcId="{5FB18963-ECD6-476B-98FA-06E32EEC4735}" destId="{D95F2DD0-128A-4CB0-AE63-7D1B5166AEB9}" srcOrd="0" destOrd="0" presId="urn:microsoft.com/office/officeart/2005/8/layout/bProcess4"/>
    <dgm:cxn modelId="{BE87F7A6-7B17-4F86-83F6-CBBBDEAB080A}" type="presOf" srcId="{E9F4F4E8-99FC-4B66-B4E8-24EE52EA1845}" destId="{A8988611-8726-4225-AC2A-68E8FE408AA8}" srcOrd="0" destOrd="0" presId="urn:microsoft.com/office/officeart/2005/8/layout/bProcess4"/>
    <dgm:cxn modelId="{DD770FA8-7635-4EA3-A983-095562FAF784}" type="presOf" srcId="{7E3518E6-C0C7-47D2-965E-B24D7B8C74DD}" destId="{029F8E53-83F7-4C86-8CBA-CC1E08D6D54B}" srcOrd="0" destOrd="0" presId="urn:microsoft.com/office/officeart/2005/8/layout/bProcess4"/>
    <dgm:cxn modelId="{CE683FA8-94FB-4443-AFA1-A7CC1FF79990}" srcId="{E35EEDFD-D6A9-4747-A36B-60D7DA77777B}" destId="{E37ADA6E-7252-48D0-986A-C5701589645C}" srcOrd="8" destOrd="0" parTransId="{690FD7C2-99BF-45CB-8461-4FC59DFC1084}" sibTransId="{CFC7739B-BF6C-4639-830E-732503E05CE5}"/>
    <dgm:cxn modelId="{4F700AB6-F54D-4F02-B724-E268E8F1F650}" srcId="{E35EEDFD-D6A9-4747-A36B-60D7DA77777B}" destId="{51E42826-1BC1-4CD2-A8F6-F9F4A2A48E77}" srcOrd="2" destOrd="0" parTransId="{6F7AED6B-A6B4-4847-98DF-83368AA88A2C}" sibTransId="{7377F7A0-7739-4519-A63D-65ACE9C35978}"/>
    <dgm:cxn modelId="{B759D3BD-AB71-4267-9F45-BFCD3B4CB14A}" srcId="{E35EEDFD-D6A9-4747-A36B-60D7DA77777B}" destId="{3EF1FAF7-B278-4786-9603-469079F01116}" srcOrd="3" destOrd="0" parTransId="{6FCC4911-D567-4121-8B59-82853C364880}" sibTransId="{5FB18963-ECD6-476B-98FA-06E32EEC4735}"/>
    <dgm:cxn modelId="{81052AD4-E97A-4C52-9041-F6DD7F9957C7}" type="presOf" srcId="{53D64C8E-6D89-47FD-A0E4-079670B21E36}" destId="{A107C62F-CA4C-42C8-AC4C-A26D175A6FA5}" srcOrd="0" destOrd="0" presId="urn:microsoft.com/office/officeart/2005/8/layout/bProcess4"/>
    <dgm:cxn modelId="{99CADFE4-235B-4F34-BE42-67FB4A475EC6}" type="presOf" srcId="{348FAAE9-27A3-497B-93D2-423B1CFD3119}" destId="{8EDC1D6C-002C-451C-B60D-CFCCAAF33EDB}" srcOrd="0" destOrd="0" presId="urn:microsoft.com/office/officeart/2005/8/layout/bProcess4"/>
    <dgm:cxn modelId="{12C999EF-3774-4FA3-9194-E507E15A1767}" srcId="{E35EEDFD-D6A9-4747-A36B-60D7DA77777B}" destId="{7ACCABB8-31F1-4BFC-AC7D-36574E92E8CF}" srcOrd="7" destOrd="0" parTransId="{53E0DB76-501D-420A-A543-AD725295FE45}" sibTransId="{51D82188-F0F5-4C56-BC77-A7169F09A1E3}"/>
    <dgm:cxn modelId="{4478FBFE-A317-400B-8A2E-15C591431014}" type="presOf" srcId="{7377F7A0-7739-4519-A63D-65ACE9C35978}" destId="{715099CE-16D8-45DB-A044-F12FD5E34D0D}" srcOrd="0" destOrd="0" presId="urn:microsoft.com/office/officeart/2005/8/layout/bProcess4"/>
    <dgm:cxn modelId="{D7346244-37E5-4002-810D-59BF5ED24E12}" type="presParOf" srcId="{24C90767-3856-4EC6-8F10-2871F17480C7}" destId="{9C650DED-7F7A-4045-85F7-B43CCB2E688D}" srcOrd="0" destOrd="0" presId="urn:microsoft.com/office/officeart/2005/8/layout/bProcess4"/>
    <dgm:cxn modelId="{B1FA5C1B-D3AB-4197-A80C-BB0EDED53508}" type="presParOf" srcId="{9C650DED-7F7A-4045-85F7-B43CCB2E688D}" destId="{5A0CFB02-C013-46F5-AF73-65923861C290}" srcOrd="0" destOrd="0" presId="urn:microsoft.com/office/officeart/2005/8/layout/bProcess4"/>
    <dgm:cxn modelId="{F48B918D-E02F-4485-A7E2-9741B2C8AE4B}" type="presParOf" srcId="{9C650DED-7F7A-4045-85F7-B43CCB2E688D}" destId="{5708A3B0-CAAD-4F78-B9C7-75448CA2A7BB}" srcOrd="1" destOrd="0" presId="urn:microsoft.com/office/officeart/2005/8/layout/bProcess4"/>
    <dgm:cxn modelId="{2BD67DC3-F4D9-4516-BF39-2B1680EEF7C9}" type="presParOf" srcId="{24C90767-3856-4EC6-8F10-2871F17480C7}" destId="{0882DF32-1006-4B72-A5A0-73687C48949A}" srcOrd="1" destOrd="0" presId="urn:microsoft.com/office/officeart/2005/8/layout/bProcess4"/>
    <dgm:cxn modelId="{074DEFA9-78C4-4B04-887A-0DDAEC2DB107}" type="presParOf" srcId="{24C90767-3856-4EC6-8F10-2871F17480C7}" destId="{D8508913-5E62-4B92-A091-9DE1DDDC2026}" srcOrd="2" destOrd="0" presId="urn:microsoft.com/office/officeart/2005/8/layout/bProcess4"/>
    <dgm:cxn modelId="{0DDEAEF7-762D-490B-83B1-2C32A9BD6855}" type="presParOf" srcId="{D8508913-5E62-4B92-A091-9DE1DDDC2026}" destId="{54751448-3E0D-452F-9740-BB21CA91C834}" srcOrd="0" destOrd="0" presId="urn:microsoft.com/office/officeart/2005/8/layout/bProcess4"/>
    <dgm:cxn modelId="{F4D849C9-D40B-4036-9623-8724FBBE1209}" type="presParOf" srcId="{D8508913-5E62-4B92-A091-9DE1DDDC2026}" destId="{029F8E53-83F7-4C86-8CBA-CC1E08D6D54B}" srcOrd="1" destOrd="0" presId="urn:microsoft.com/office/officeart/2005/8/layout/bProcess4"/>
    <dgm:cxn modelId="{8A266EF5-8235-41BA-84FD-9336D4954DA5}" type="presParOf" srcId="{24C90767-3856-4EC6-8F10-2871F17480C7}" destId="{D58D81D5-A77D-4901-9D70-30D6DBE2E60D}" srcOrd="3" destOrd="0" presId="urn:microsoft.com/office/officeart/2005/8/layout/bProcess4"/>
    <dgm:cxn modelId="{7C3F85D8-C6AA-4E6F-BE8F-3F5878C266EA}" type="presParOf" srcId="{24C90767-3856-4EC6-8F10-2871F17480C7}" destId="{D3775A81-C6C5-476B-AEDC-0B6E7BFEBD86}" srcOrd="4" destOrd="0" presId="urn:microsoft.com/office/officeart/2005/8/layout/bProcess4"/>
    <dgm:cxn modelId="{5BA9A078-8CE5-4929-B91F-E3B457B92FBE}" type="presParOf" srcId="{D3775A81-C6C5-476B-AEDC-0B6E7BFEBD86}" destId="{1AF2C39E-8729-4CEE-9C3A-09DFBED79CF2}" srcOrd="0" destOrd="0" presId="urn:microsoft.com/office/officeart/2005/8/layout/bProcess4"/>
    <dgm:cxn modelId="{6B9071E4-59D8-4E29-B55A-3E4ECD0D2FC7}" type="presParOf" srcId="{D3775A81-C6C5-476B-AEDC-0B6E7BFEBD86}" destId="{07913462-50F4-48A2-B5CD-2AEA09C74941}" srcOrd="1" destOrd="0" presId="urn:microsoft.com/office/officeart/2005/8/layout/bProcess4"/>
    <dgm:cxn modelId="{FC06DF95-B6ED-4B27-9FB8-A0C13F423A47}" type="presParOf" srcId="{24C90767-3856-4EC6-8F10-2871F17480C7}" destId="{715099CE-16D8-45DB-A044-F12FD5E34D0D}" srcOrd="5" destOrd="0" presId="urn:microsoft.com/office/officeart/2005/8/layout/bProcess4"/>
    <dgm:cxn modelId="{79560BF1-F18D-4B33-BC83-8160998B495D}" type="presParOf" srcId="{24C90767-3856-4EC6-8F10-2871F17480C7}" destId="{8D865608-B73D-407B-849F-CB12679667B2}" srcOrd="6" destOrd="0" presId="urn:microsoft.com/office/officeart/2005/8/layout/bProcess4"/>
    <dgm:cxn modelId="{9FB1D8A0-8F9D-4C82-B3AF-4C157B75C4F8}" type="presParOf" srcId="{8D865608-B73D-407B-849F-CB12679667B2}" destId="{EA51423D-4744-47A3-A81B-788297C7AC2E}" srcOrd="0" destOrd="0" presId="urn:microsoft.com/office/officeart/2005/8/layout/bProcess4"/>
    <dgm:cxn modelId="{3743F054-1613-4576-986C-85173933C496}" type="presParOf" srcId="{8D865608-B73D-407B-849F-CB12679667B2}" destId="{9F49562D-DEE7-4CDB-8158-4E3B89C5386A}" srcOrd="1" destOrd="0" presId="urn:microsoft.com/office/officeart/2005/8/layout/bProcess4"/>
    <dgm:cxn modelId="{2B94C36A-C3C5-488D-B11F-11372ED44C03}" type="presParOf" srcId="{24C90767-3856-4EC6-8F10-2871F17480C7}" destId="{D95F2DD0-128A-4CB0-AE63-7D1B5166AEB9}" srcOrd="7" destOrd="0" presId="urn:microsoft.com/office/officeart/2005/8/layout/bProcess4"/>
    <dgm:cxn modelId="{88A552B5-EAE3-4AD3-AB8C-2AE3EB7ED0A3}" type="presParOf" srcId="{24C90767-3856-4EC6-8F10-2871F17480C7}" destId="{F121E0C5-0DD2-424D-BC42-0B7238739A08}" srcOrd="8" destOrd="0" presId="urn:microsoft.com/office/officeart/2005/8/layout/bProcess4"/>
    <dgm:cxn modelId="{C313FC15-29F9-47E1-8050-49D4A2EA080F}" type="presParOf" srcId="{F121E0C5-0DD2-424D-BC42-0B7238739A08}" destId="{88D133DE-AC3E-4B07-9B4A-2AB74C936261}" srcOrd="0" destOrd="0" presId="urn:microsoft.com/office/officeart/2005/8/layout/bProcess4"/>
    <dgm:cxn modelId="{B4B1E8C2-AE4C-46B6-B6FC-568464EE9D20}" type="presParOf" srcId="{F121E0C5-0DD2-424D-BC42-0B7238739A08}" destId="{6ED72E5F-AD9E-46D1-8EB7-E658BEB7CCA2}" srcOrd="1" destOrd="0" presId="urn:microsoft.com/office/officeart/2005/8/layout/bProcess4"/>
    <dgm:cxn modelId="{03F58309-4104-4229-80B9-DB5892A1BD86}" type="presParOf" srcId="{24C90767-3856-4EC6-8F10-2871F17480C7}" destId="{6781E869-FAF1-4CFF-A7D9-01C9B97AFD4D}" srcOrd="9" destOrd="0" presId="urn:microsoft.com/office/officeart/2005/8/layout/bProcess4"/>
    <dgm:cxn modelId="{24F869AA-32B8-4047-9A8F-1F36B707386C}" type="presParOf" srcId="{24C90767-3856-4EC6-8F10-2871F17480C7}" destId="{B1C5B1C3-079D-4A64-BF56-FAE9BCC68F52}" srcOrd="10" destOrd="0" presId="urn:microsoft.com/office/officeart/2005/8/layout/bProcess4"/>
    <dgm:cxn modelId="{334578F1-9CE2-47C4-B8AE-5CD3A71DD9C2}" type="presParOf" srcId="{B1C5B1C3-079D-4A64-BF56-FAE9BCC68F52}" destId="{FA678DE4-B976-4F39-8D77-AF8052B0F3A6}" srcOrd="0" destOrd="0" presId="urn:microsoft.com/office/officeart/2005/8/layout/bProcess4"/>
    <dgm:cxn modelId="{2A7D4A81-0A23-401D-AC54-41A5C62A7DF2}" type="presParOf" srcId="{B1C5B1C3-079D-4A64-BF56-FAE9BCC68F52}" destId="{A8988611-8726-4225-AC2A-68E8FE408AA8}" srcOrd="1" destOrd="0" presId="urn:microsoft.com/office/officeart/2005/8/layout/bProcess4"/>
    <dgm:cxn modelId="{4C04A182-C49F-4305-BC8B-49283106E4AA}" type="presParOf" srcId="{24C90767-3856-4EC6-8F10-2871F17480C7}" destId="{A107C62F-CA4C-42C8-AC4C-A26D175A6FA5}" srcOrd="11" destOrd="0" presId="urn:microsoft.com/office/officeart/2005/8/layout/bProcess4"/>
    <dgm:cxn modelId="{3D5CEAAE-15E2-4E7D-803E-4B3711E53321}" type="presParOf" srcId="{24C90767-3856-4EC6-8F10-2871F17480C7}" destId="{2FD8787E-EF33-4FC8-BEDF-857D9A7AE74A}" srcOrd="12" destOrd="0" presId="urn:microsoft.com/office/officeart/2005/8/layout/bProcess4"/>
    <dgm:cxn modelId="{9E3F2D8A-34D2-44E2-A55C-99AFA4B92501}" type="presParOf" srcId="{2FD8787E-EF33-4FC8-BEDF-857D9A7AE74A}" destId="{D55B631F-4A35-4C7C-A602-D1361884BE2B}" srcOrd="0" destOrd="0" presId="urn:microsoft.com/office/officeart/2005/8/layout/bProcess4"/>
    <dgm:cxn modelId="{C22ED2EA-5A30-4A00-9F3C-8309BE4B132C}" type="presParOf" srcId="{2FD8787E-EF33-4FC8-BEDF-857D9A7AE74A}" destId="{9208CAB8-9811-4568-81F8-7B4E28812ADC}" srcOrd="1" destOrd="0" presId="urn:microsoft.com/office/officeart/2005/8/layout/bProcess4"/>
    <dgm:cxn modelId="{F43A474F-D140-4AC6-B5F5-D1ADFCCA85FC}" type="presParOf" srcId="{24C90767-3856-4EC6-8F10-2871F17480C7}" destId="{8EDC1D6C-002C-451C-B60D-CFCCAAF33EDB}" srcOrd="13" destOrd="0" presId="urn:microsoft.com/office/officeart/2005/8/layout/bProcess4"/>
    <dgm:cxn modelId="{FC4C8D6E-A162-44BB-97AC-0DA000C45D8C}" type="presParOf" srcId="{24C90767-3856-4EC6-8F10-2871F17480C7}" destId="{B10BE3F6-E05B-4A5B-9B3C-F31A86A49E6B}" srcOrd="14" destOrd="0" presId="urn:microsoft.com/office/officeart/2005/8/layout/bProcess4"/>
    <dgm:cxn modelId="{93266B08-5951-4051-B24F-A3F2EF79D62C}" type="presParOf" srcId="{B10BE3F6-E05B-4A5B-9B3C-F31A86A49E6B}" destId="{751B5B26-02D4-42B5-9CD1-57B4E0A89EBE}" srcOrd="0" destOrd="0" presId="urn:microsoft.com/office/officeart/2005/8/layout/bProcess4"/>
    <dgm:cxn modelId="{058FA0DB-7A00-457A-A6B4-AA639357BB48}" type="presParOf" srcId="{B10BE3F6-E05B-4A5B-9B3C-F31A86A49E6B}" destId="{BCF010B7-0F58-4DC1-A823-107F2C757C66}" srcOrd="1" destOrd="0" presId="urn:microsoft.com/office/officeart/2005/8/layout/bProcess4"/>
    <dgm:cxn modelId="{23A6A85B-7264-4376-A873-7C1E02D7C666}" type="presParOf" srcId="{24C90767-3856-4EC6-8F10-2871F17480C7}" destId="{618DAC5D-3142-4DAA-8A74-FF482165F1C7}" srcOrd="15" destOrd="0" presId="urn:microsoft.com/office/officeart/2005/8/layout/bProcess4"/>
    <dgm:cxn modelId="{04EEBFDB-B467-4B17-94DE-9852F606BAD1}" type="presParOf" srcId="{24C90767-3856-4EC6-8F10-2871F17480C7}" destId="{D5138C2B-848A-40CD-AEA1-FAF72788FDFA}" srcOrd="16" destOrd="0" presId="urn:microsoft.com/office/officeart/2005/8/layout/bProcess4"/>
    <dgm:cxn modelId="{3032490C-7908-48B0-869C-43E339DF42B9}" type="presParOf" srcId="{D5138C2B-848A-40CD-AEA1-FAF72788FDFA}" destId="{A6729B15-B5D0-45E0-A8D9-8151206E1401}" srcOrd="0" destOrd="0" presId="urn:microsoft.com/office/officeart/2005/8/layout/bProcess4"/>
    <dgm:cxn modelId="{17D521CD-5527-425C-8CB5-947C1F294F86}" type="presParOf" srcId="{D5138C2B-848A-40CD-AEA1-FAF72788FDFA}" destId="{04843B1C-5D94-4606-802F-54C322C7F071}"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2E7D30-DC8A-43CF-9AAD-11902EBF9AC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81B0A7A-69F1-4E6E-8D31-745359DF073F}">
      <dgm:prSet/>
      <dgm:spPr/>
      <dgm:t>
        <a:bodyPr/>
        <a:lstStyle/>
        <a:p>
          <a:pPr>
            <a:lnSpc>
              <a:spcPct val="100000"/>
            </a:lnSpc>
          </a:pPr>
          <a:r>
            <a:rPr lang="en-US" dirty="0">
              <a:latin typeface="Arial" panose="020B0604020202020204" pitchFamily="34" charset="0"/>
              <a:cs typeface="Arial" panose="020B0604020202020204" pitchFamily="34" charset="0"/>
            </a:rPr>
            <a:t>Develop a Machine Learning Model for Wind and Solar Power Generation Prediction</a:t>
          </a:r>
        </a:p>
      </dgm:t>
    </dgm:pt>
    <dgm:pt modelId="{3BD6372B-7001-431C-8F40-E6F93E52058A}" type="parTrans" cxnId="{D06836BE-EA5C-407D-954D-E9F527144F63}">
      <dgm:prSet/>
      <dgm:spPr/>
      <dgm:t>
        <a:bodyPr/>
        <a:lstStyle/>
        <a:p>
          <a:endParaRPr lang="en-US"/>
        </a:p>
      </dgm:t>
    </dgm:pt>
    <dgm:pt modelId="{10B9D706-D3AC-4911-BEAC-33A458C7F929}" type="sibTrans" cxnId="{D06836BE-EA5C-407D-954D-E9F527144F63}">
      <dgm:prSet/>
      <dgm:spPr/>
      <dgm:t>
        <a:bodyPr/>
        <a:lstStyle/>
        <a:p>
          <a:endParaRPr lang="en-US"/>
        </a:p>
      </dgm:t>
    </dgm:pt>
    <dgm:pt modelId="{1C36A5D4-8133-48A6-A251-A992EDBB4BAE}">
      <dgm:prSet/>
      <dgm:spPr/>
      <dgm:t>
        <a:bodyPr/>
        <a:lstStyle/>
        <a:p>
          <a:pPr>
            <a:lnSpc>
              <a:spcPct val="100000"/>
            </a:lnSpc>
          </a:pPr>
          <a:r>
            <a:rPr lang="en-US" dirty="0">
              <a:latin typeface="Arial" panose="020B0604020202020204" pitchFamily="34" charset="0"/>
              <a:cs typeface="Arial" panose="020B0604020202020204" pitchFamily="34" charset="0"/>
            </a:rPr>
            <a:t>Implement Time Horizon Forecasting for Wind and Solar Power Generation</a:t>
          </a:r>
        </a:p>
      </dgm:t>
    </dgm:pt>
    <dgm:pt modelId="{0E664504-CEDD-447F-B12B-4756096E63EF}" type="parTrans" cxnId="{9EB2131B-5D57-4279-81DE-EEA10707EC5D}">
      <dgm:prSet/>
      <dgm:spPr/>
      <dgm:t>
        <a:bodyPr/>
        <a:lstStyle/>
        <a:p>
          <a:endParaRPr lang="en-US"/>
        </a:p>
      </dgm:t>
    </dgm:pt>
    <dgm:pt modelId="{E3C7F21E-46F5-4741-8B33-39757BDE9D5E}" type="sibTrans" cxnId="{9EB2131B-5D57-4279-81DE-EEA10707EC5D}">
      <dgm:prSet/>
      <dgm:spPr/>
      <dgm:t>
        <a:bodyPr/>
        <a:lstStyle/>
        <a:p>
          <a:endParaRPr lang="en-US"/>
        </a:p>
      </dgm:t>
    </dgm:pt>
    <dgm:pt modelId="{7C43771A-7BFB-476D-8BE0-C72DF7E78DD9}">
      <dgm:prSet/>
      <dgm:spPr/>
      <dgm:t>
        <a:bodyPr/>
        <a:lstStyle/>
        <a:p>
          <a:pPr>
            <a:lnSpc>
              <a:spcPct val="100000"/>
            </a:lnSpc>
          </a:pPr>
          <a:r>
            <a:rPr lang="en-US" dirty="0">
              <a:latin typeface="Arial" panose="020B0604020202020204" pitchFamily="34" charset="0"/>
              <a:cs typeface="Arial" panose="020B0604020202020204" pitchFamily="34" charset="0"/>
            </a:rPr>
            <a:t>Integration and Optimization</a:t>
          </a:r>
        </a:p>
      </dgm:t>
    </dgm:pt>
    <dgm:pt modelId="{C10E6CCD-F5D7-462C-AACF-F8D3272BD41B}" type="parTrans" cxnId="{48A58222-0795-40A7-99E4-79640963026D}">
      <dgm:prSet/>
      <dgm:spPr/>
      <dgm:t>
        <a:bodyPr/>
        <a:lstStyle/>
        <a:p>
          <a:endParaRPr lang="en-US"/>
        </a:p>
      </dgm:t>
    </dgm:pt>
    <dgm:pt modelId="{2AD7D34C-CBD8-4FBF-800B-8929E39F7D87}" type="sibTrans" cxnId="{48A58222-0795-40A7-99E4-79640963026D}">
      <dgm:prSet/>
      <dgm:spPr/>
      <dgm:t>
        <a:bodyPr/>
        <a:lstStyle/>
        <a:p>
          <a:endParaRPr lang="en-US"/>
        </a:p>
      </dgm:t>
    </dgm:pt>
    <dgm:pt modelId="{1FEDDF08-3B66-4C46-A4B7-700A7F8A9737}" type="pres">
      <dgm:prSet presAssocID="{A62E7D30-DC8A-43CF-9AAD-11902EBF9AC9}" presName="root" presStyleCnt="0">
        <dgm:presLayoutVars>
          <dgm:dir/>
          <dgm:resizeHandles val="exact"/>
        </dgm:presLayoutVars>
      </dgm:prSet>
      <dgm:spPr/>
    </dgm:pt>
    <dgm:pt modelId="{2F5214B5-0A23-4055-A2CA-F85F6DDFF559}" type="pres">
      <dgm:prSet presAssocID="{C81B0A7A-69F1-4E6E-8D31-745359DF073F}" presName="compNode" presStyleCnt="0"/>
      <dgm:spPr/>
    </dgm:pt>
    <dgm:pt modelId="{955403B1-5141-4B75-A83D-8E7F761886A9}" type="pres">
      <dgm:prSet presAssocID="{C81B0A7A-69F1-4E6E-8D31-745359DF073F}" presName="bgRect" presStyleLbl="bgShp" presStyleIdx="0" presStyleCnt="3"/>
      <dgm:spPr/>
    </dgm:pt>
    <dgm:pt modelId="{1965B042-4AB4-4A0D-8390-E90A82691928}" type="pres">
      <dgm:prSet presAssocID="{C81B0A7A-69F1-4E6E-8D31-745359DF073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un"/>
        </a:ext>
      </dgm:extLst>
    </dgm:pt>
    <dgm:pt modelId="{809E372C-B8B9-4446-A40D-0201EC8ECC78}" type="pres">
      <dgm:prSet presAssocID="{C81B0A7A-69F1-4E6E-8D31-745359DF073F}" presName="spaceRect" presStyleCnt="0"/>
      <dgm:spPr/>
    </dgm:pt>
    <dgm:pt modelId="{3BFE720F-0B21-430C-8737-0A150BA35AB6}" type="pres">
      <dgm:prSet presAssocID="{C81B0A7A-69F1-4E6E-8D31-745359DF073F}" presName="parTx" presStyleLbl="revTx" presStyleIdx="0" presStyleCnt="3">
        <dgm:presLayoutVars>
          <dgm:chMax val="0"/>
          <dgm:chPref val="0"/>
        </dgm:presLayoutVars>
      </dgm:prSet>
      <dgm:spPr/>
    </dgm:pt>
    <dgm:pt modelId="{11AB948C-8423-4F62-82D9-A759581079EA}" type="pres">
      <dgm:prSet presAssocID="{10B9D706-D3AC-4911-BEAC-33A458C7F929}" presName="sibTrans" presStyleCnt="0"/>
      <dgm:spPr/>
    </dgm:pt>
    <dgm:pt modelId="{3004DC92-2712-47D1-B0B9-95C5E9F59D29}" type="pres">
      <dgm:prSet presAssocID="{1C36A5D4-8133-48A6-A251-A992EDBB4BAE}" presName="compNode" presStyleCnt="0"/>
      <dgm:spPr/>
    </dgm:pt>
    <dgm:pt modelId="{A11ED73C-4F55-46B6-AE40-BE806C106F11}" type="pres">
      <dgm:prSet presAssocID="{1C36A5D4-8133-48A6-A251-A992EDBB4BAE}" presName="bgRect" presStyleLbl="bgShp" presStyleIdx="1" presStyleCnt="3"/>
      <dgm:spPr/>
    </dgm:pt>
    <dgm:pt modelId="{A71D7B86-CC6B-4EE2-821A-C875BFA5E495}" type="pres">
      <dgm:prSet presAssocID="{1C36A5D4-8133-48A6-A251-A992EDBB4BA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indmill"/>
        </a:ext>
      </dgm:extLst>
    </dgm:pt>
    <dgm:pt modelId="{908E4A73-088C-461C-9814-2115D6F4BE0C}" type="pres">
      <dgm:prSet presAssocID="{1C36A5D4-8133-48A6-A251-A992EDBB4BAE}" presName="spaceRect" presStyleCnt="0"/>
      <dgm:spPr/>
    </dgm:pt>
    <dgm:pt modelId="{4772FC0C-D5EA-4F1C-B8A4-6C8F823D3A48}" type="pres">
      <dgm:prSet presAssocID="{1C36A5D4-8133-48A6-A251-A992EDBB4BAE}" presName="parTx" presStyleLbl="revTx" presStyleIdx="1" presStyleCnt="3">
        <dgm:presLayoutVars>
          <dgm:chMax val="0"/>
          <dgm:chPref val="0"/>
        </dgm:presLayoutVars>
      </dgm:prSet>
      <dgm:spPr/>
    </dgm:pt>
    <dgm:pt modelId="{C6181EE6-FA36-4C3A-9CFA-E31EAA1B25DB}" type="pres">
      <dgm:prSet presAssocID="{E3C7F21E-46F5-4741-8B33-39757BDE9D5E}" presName="sibTrans" presStyleCnt="0"/>
      <dgm:spPr/>
    </dgm:pt>
    <dgm:pt modelId="{08DC2597-B6E1-46E5-81FC-FD38B88F5B04}" type="pres">
      <dgm:prSet presAssocID="{7C43771A-7BFB-476D-8BE0-C72DF7E78DD9}" presName="compNode" presStyleCnt="0"/>
      <dgm:spPr/>
    </dgm:pt>
    <dgm:pt modelId="{024249E7-6762-48DD-845E-BED2A89950FE}" type="pres">
      <dgm:prSet presAssocID="{7C43771A-7BFB-476D-8BE0-C72DF7E78DD9}" presName="bgRect" presStyleLbl="bgShp" presStyleIdx="2" presStyleCnt="3"/>
      <dgm:spPr/>
    </dgm:pt>
    <dgm:pt modelId="{2F0CED8F-11A3-49B8-9F1D-FF5DA7904B73}" type="pres">
      <dgm:prSet presAssocID="{7C43771A-7BFB-476D-8BE0-C72DF7E78DD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ears"/>
        </a:ext>
      </dgm:extLst>
    </dgm:pt>
    <dgm:pt modelId="{F962BEE1-EAE1-4F64-8774-02C5E47B016F}" type="pres">
      <dgm:prSet presAssocID="{7C43771A-7BFB-476D-8BE0-C72DF7E78DD9}" presName="spaceRect" presStyleCnt="0"/>
      <dgm:spPr/>
    </dgm:pt>
    <dgm:pt modelId="{F325E6A7-577F-447A-B2FC-0451E249F7FE}" type="pres">
      <dgm:prSet presAssocID="{7C43771A-7BFB-476D-8BE0-C72DF7E78DD9}" presName="parTx" presStyleLbl="revTx" presStyleIdx="2" presStyleCnt="3">
        <dgm:presLayoutVars>
          <dgm:chMax val="0"/>
          <dgm:chPref val="0"/>
        </dgm:presLayoutVars>
      </dgm:prSet>
      <dgm:spPr/>
    </dgm:pt>
  </dgm:ptLst>
  <dgm:cxnLst>
    <dgm:cxn modelId="{1F61E519-BCDE-4E71-A8DE-B1E6D3788F75}" type="presOf" srcId="{7C43771A-7BFB-476D-8BE0-C72DF7E78DD9}" destId="{F325E6A7-577F-447A-B2FC-0451E249F7FE}" srcOrd="0" destOrd="0" presId="urn:microsoft.com/office/officeart/2018/2/layout/IconVerticalSolidList"/>
    <dgm:cxn modelId="{9EB2131B-5D57-4279-81DE-EEA10707EC5D}" srcId="{A62E7D30-DC8A-43CF-9AAD-11902EBF9AC9}" destId="{1C36A5D4-8133-48A6-A251-A992EDBB4BAE}" srcOrd="1" destOrd="0" parTransId="{0E664504-CEDD-447F-B12B-4756096E63EF}" sibTransId="{E3C7F21E-46F5-4741-8B33-39757BDE9D5E}"/>
    <dgm:cxn modelId="{48A58222-0795-40A7-99E4-79640963026D}" srcId="{A62E7D30-DC8A-43CF-9AAD-11902EBF9AC9}" destId="{7C43771A-7BFB-476D-8BE0-C72DF7E78DD9}" srcOrd="2" destOrd="0" parTransId="{C10E6CCD-F5D7-462C-AACF-F8D3272BD41B}" sibTransId="{2AD7D34C-CBD8-4FBF-800B-8929E39F7D87}"/>
    <dgm:cxn modelId="{02BE6C8F-7599-4FCD-B93D-4EA11B67888C}" type="presOf" srcId="{1C36A5D4-8133-48A6-A251-A992EDBB4BAE}" destId="{4772FC0C-D5EA-4F1C-B8A4-6C8F823D3A48}" srcOrd="0" destOrd="0" presId="urn:microsoft.com/office/officeart/2018/2/layout/IconVerticalSolidList"/>
    <dgm:cxn modelId="{D93079B4-7BA7-4EE2-9677-069F8771B8CF}" type="presOf" srcId="{A62E7D30-DC8A-43CF-9AAD-11902EBF9AC9}" destId="{1FEDDF08-3B66-4C46-A4B7-700A7F8A9737}" srcOrd="0" destOrd="0" presId="urn:microsoft.com/office/officeart/2018/2/layout/IconVerticalSolidList"/>
    <dgm:cxn modelId="{C463A0B9-3EC2-45C6-8E49-3D8E30A073CB}" type="presOf" srcId="{C81B0A7A-69F1-4E6E-8D31-745359DF073F}" destId="{3BFE720F-0B21-430C-8737-0A150BA35AB6}" srcOrd="0" destOrd="0" presId="urn:microsoft.com/office/officeart/2018/2/layout/IconVerticalSolidList"/>
    <dgm:cxn modelId="{D06836BE-EA5C-407D-954D-E9F527144F63}" srcId="{A62E7D30-DC8A-43CF-9AAD-11902EBF9AC9}" destId="{C81B0A7A-69F1-4E6E-8D31-745359DF073F}" srcOrd="0" destOrd="0" parTransId="{3BD6372B-7001-431C-8F40-E6F93E52058A}" sibTransId="{10B9D706-D3AC-4911-BEAC-33A458C7F929}"/>
    <dgm:cxn modelId="{B01E0322-44C8-491E-B83B-25C35C66CB3D}" type="presParOf" srcId="{1FEDDF08-3B66-4C46-A4B7-700A7F8A9737}" destId="{2F5214B5-0A23-4055-A2CA-F85F6DDFF559}" srcOrd="0" destOrd="0" presId="urn:microsoft.com/office/officeart/2018/2/layout/IconVerticalSolidList"/>
    <dgm:cxn modelId="{D30B8385-CE18-4A95-8593-46CF1E5F80C0}" type="presParOf" srcId="{2F5214B5-0A23-4055-A2CA-F85F6DDFF559}" destId="{955403B1-5141-4B75-A83D-8E7F761886A9}" srcOrd="0" destOrd="0" presId="urn:microsoft.com/office/officeart/2018/2/layout/IconVerticalSolidList"/>
    <dgm:cxn modelId="{F658F029-CEAA-4E95-9EA4-C69D78C9E519}" type="presParOf" srcId="{2F5214B5-0A23-4055-A2CA-F85F6DDFF559}" destId="{1965B042-4AB4-4A0D-8390-E90A82691928}" srcOrd="1" destOrd="0" presId="urn:microsoft.com/office/officeart/2018/2/layout/IconVerticalSolidList"/>
    <dgm:cxn modelId="{C95C2C83-9142-4887-BA74-14ACCFDE72F4}" type="presParOf" srcId="{2F5214B5-0A23-4055-A2CA-F85F6DDFF559}" destId="{809E372C-B8B9-4446-A40D-0201EC8ECC78}" srcOrd="2" destOrd="0" presId="urn:microsoft.com/office/officeart/2018/2/layout/IconVerticalSolidList"/>
    <dgm:cxn modelId="{E74CC69D-4518-46A1-99D5-633D8698C499}" type="presParOf" srcId="{2F5214B5-0A23-4055-A2CA-F85F6DDFF559}" destId="{3BFE720F-0B21-430C-8737-0A150BA35AB6}" srcOrd="3" destOrd="0" presId="urn:microsoft.com/office/officeart/2018/2/layout/IconVerticalSolidList"/>
    <dgm:cxn modelId="{6E56DA65-9CD6-45DF-BC9E-718A884D077C}" type="presParOf" srcId="{1FEDDF08-3B66-4C46-A4B7-700A7F8A9737}" destId="{11AB948C-8423-4F62-82D9-A759581079EA}" srcOrd="1" destOrd="0" presId="urn:microsoft.com/office/officeart/2018/2/layout/IconVerticalSolidList"/>
    <dgm:cxn modelId="{B2067270-89F4-4661-AFA4-302AF3567CAD}" type="presParOf" srcId="{1FEDDF08-3B66-4C46-A4B7-700A7F8A9737}" destId="{3004DC92-2712-47D1-B0B9-95C5E9F59D29}" srcOrd="2" destOrd="0" presId="urn:microsoft.com/office/officeart/2018/2/layout/IconVerticalSolidList"/>
    <dgm:cxn modelId="{A775FC50-D272-46BE-BEED-5569F36FFDBB}" type="presParOf" srcId="{3004DC92-2712-47D1-B0B9-95C5E9F59D29}" destId="{A11ED73C-4F55-46B6-AE40-BE806C106F11}" srcOrd="0" destOrd="0" presId="urn:microsoft.com/office/officeart/2018/2/layout/IconVerticalSolidList"/>
    <dgm:cxn modelId="{71C59ABA-60B5-4755-9D0E-7C1A7CB0D5DF}" type="presParOf" srcId="{3004DC92-2712-47D1-B0B9-95C5E9F59D29}" destId="{A71D7B86-CC6B-4EE2-821A-C875BFA5E495}" srcOrd="1" destOrd="0" presId="urn:microsoft.com/office/officeart/2018/2/layout/IconVerticalSolidList"/>
    <dgm:cxn modelId="{9605C451-02F5-4320-85C6-E22665BE3344}" type="presParOf" srcId="{3004DC92-2712-47D1-B0B9-95C5E9F59D29}" destId="{908E4A73-088C-461C-9814-2115D6F4BE0C}" srcOrd="2" destOrd="0" presId="urn:microsoft.com/office/officeart/2018/2/layout/IconVerticalSolidList"/>
    <dgm:cxn modelId="{49E352BC-902B-4703-9038-A8DBF6744620}" type="presParOf" srcId="{3004DC92-2712-47D1-B0B9-95C5E9F59D29}" destId="{4772FC0C-D5EA-4F1C-B8A4-6C8F823D3A48}" srcOrd="3" destOrd="0" presId="urn:microsoft.com/office/officeart/2018/2/layout/IconVerticalSolidList"/>
    <dgm:cxn modelId="{F80286B7-77A8-4CEF-8EE8-326E8C1C191F}" type="presParOf" srcId="{1FEDDF08-3B66-4C46-A4B7-700A7F8A9737}" destId="{C6181EE6-FA36-4C3A-9CFA-E31EAA1B25DB}" srcOrd="3" destOrd="0" presId="urn:microsoft.com/office/officeart/2018/2/layout/IconVerticalSolidList"/>
    <dgm:cxn modelId="{FC490B67-1588-4209-81E1-7F6D992C4D2F}" type="presParOf" srcId="{1FEDDF08-3B66-4C46-A4B7-700A7F8A9737}" destId="{08DC2597-B6E1-46E5-81FC-FD38B88F5B04}" srcOrd="4" destOrd="0" presId="urn:microsoft.com/office/officeart/2018/2/layout/IconVerticalSolidList"/>
    <dgm:cxn modelId="{10FE9945-DBE2-40E3-A569-1D9BC90183BD}" type="presParOf" srcId="{08DC2597-B6E1-46E5-81FC-FD38B88F5B04}" destId="{024249E7-6762-48DD-845E-BED2A89950FE}" srcOrd="0" destOrd="0" presId="urn:microsoft.com/office/officeart/2018/2/layout/IconVerticalSolidList"/>
    <dgm:cxn modelId="{09386FED-C783-4D61-A9FC-3A9D93BC78CF}" type="presParOf" srcId="{08DC2597-B6E1-46E5-81FC-FD38B88F5B04}" destId="{2F0CED8F-11A3-49B8-9F1D-FF5DA7904B73}" srcOrd="1" destOrd="0" presId="urn:microsoft.com/office/officeart/2018/2/layout/IconVerticalSolidList"/>
    <dgm:cxn modelId="{A944CE75-1073-499C-BD13-905948F2E2C9}" type="presParOf" srcId="{08DC2597-B6E1-46E5-81FC-FD38B88F5B04}" destId="{F962BEE1-EAE1-4F64-8774-02C5E47B016F}" srcOrd="2" destOrd="0" presId="urn:microsoft.com/office/officeart/2018/2/layout/IconVerticalSolidList"/>
    <dgm:cxn modelId="{34FDBE12-91F5-49B9-BCD6-5DAC29FC1B79}" type="presParOf" srcId="{08DC2597-B6E1-46E5-81FC-FD38B88F5B04}" destId="{F325E6A7-577F-447A-B2FC-0451E249F7F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FAA30B7-5462-465D-93E4-F74F27DE8B6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FB97DCE-2654-453C-A072-9F33BE127CB6}">
      <dgm:prSet/>
      <dgm:spPr/>
      <dgm:t>
        <a:bodyPr/>
        <a:lstStyle/>
        <a:p>
          <a:pPr>
            <a:lnSpc>
              <a:spcPct val="100000"/>
            </a:lnSpc>
          </a:pPr>
          <a:r>
            <a:rPr lang="en-US" dirty="0">
              <a:latin typeface="Arial" panose="020B0604020202020204" pitchFamily="34" charset="0"/>
              <a:cs typeface="Arial" panose="020B0604020202020204" pitchFamily="34" charset="0"/>
            </a:rPr>
            <a:t>ML algorithms predict renewable energy from meteorological data.</a:t>
          </a:r>
        </a:p>
      </dgm:t>
    </dgm:pt>
    <dgm:pt modelId="{B3D8B574-0132-4D34-B1F7-05FA0A710947}" type="parTrans" cxnId="{E678755F-1148-43C1-9349-062F6077ECA8}">
      <dgm:prSet/>
      <dgm:spPr/>
      <dgm:t>
        <a:bodyPr/>
        <a:lstStyle/>
        <a:p>
          <a:endParaRPr lang="en-US"/>
        </a:p>
      </dgm:t>
    </dgm:pt>
    <dgm:pt modelId="{54F1DDA6-A231-411F-89C1-2FA7087DB9FC}" type="sibTrans" cxnId="{E678755F-1148-43C1-9349-062F6077ECA8}">
      <dgm:prSet/>
      <dgm:spPr/>
      <dgm:t>
        <a:bodyPr/>
        <a:lstStyle/>
        <a:p>
          <a:endParaRPr lang="en-US"/>
        </a:p>
      </dgm:t>
    </dgm:pt>
    <dgm:pt modelId="{E896C311-10EE-423E-A183-65325E8D1AE1}">
      <dgm:prSet/>
      <dgm:spPr/>
      <dgm:t>
        <a:bodyPr/>
        <a:lstStyle/>
        <a:p>
          <a:pPr>
            <a:lnSpc>
              <a:spcPct val="100000"/>
            </a:lnSpc>
          </a:pPr>
          <a:r>
            <a:rPr lang="en-US" dirty="0">
              <a:latin typeface="Arial" panose="020B0604020202020204" pitchFamily="34" charset="0"/>
              <a:cs typeface="Arial" panose="020B0604020202020204" pitchFamily="34" charset="0"/>
            </a:rPr>
            <a:t>Forecast renewable energy at various time horizons.</a:t>
          </a:r>
        </a:p>
      </dgm:t>
    </dgm:pt>
    <dgm:pt modelId="{64C13C4A-A8AB-41C5-81B2-062169797C6E}" type="parTrans" cxnId="{A357B7C9-AF08-46E0-BF3C-C9B7F1BA888F}">
      <dgm:prSet/>
      <dgm:spPr/>
      <dgm:t>
        <a:bodyPr/>
        <a:lstStyle/>
        <a:p>
          <a:endParaRPr lang="en-US"/>
        </a:p>
      </dgm:t>
    </dgm:pt>
    <dgm:pt modelId="{BDC5F126-9635-4DBB-AF92-30185E9A609D}" type="sibTrans" cxnId="{A357B7C9-AF08-46E0-BF3C-C9B7F1BA888F}">
      <dgm:prSet/>
      <dgm:spPr/>
      <dgm:t>
        <a:bodyPr/>
        <a:lstStyle/>
        <a:p>
          <a:endParaRPr lang="en-US"/>
        </a:p>
      </dgm:t>
    </dgm:pt>
    <dgm:pt modelId="{6F4593A9-FC66-4AD7-AF63-2B123033C55D}">
      <dgm:prSet/>
      <dgm:spPr/>
      <dgm:t>
        <a:bodyPr/>
        <a:lstStyle/>
        <a:p>
          <a:pPr>
            <a:lnSpc>
              <a:spcPct val="100000"/>
            </a:lnSpc>
          </a:pPr>
          <a:r>
            <a:rPr lang="en-US" dirty="0">
              <a:latin typeface="Arial" panose="020B0604020202020204" pitchFamily="34" charset="0"/>
              <a:cs typeface="Arial" panose="020B0604020202020204" pitchFamily="34" charset="0"/>
            </a:rPr>
            <a:t>Enhance grid stability, efficiency, cost savings with accurate renewable energy forecasts.</a:t>
          </a:r>
        </a:p>
      </dgm:t>
    </dgm:pt>
    <dgm:pt modelId="{28F32B09-EEDB-4B5D-B129-EDE1F030DA6E}" type="parTrans" cxnId="{5F8CFFCD-ABD2-4F98-8F72-FA0ED0C2C544}">
      <dgm:prSet/>
      <dgm:spPr/>
      <dgm:t>
        <a:bodyPr/>
        <a:lstStyle/>
        <a:p>
          <a:endParaRPr lang="en-US"/>
        </a:p>
      </dgm:t>
    </dgm:pt>
    <dgm:pt modelId="{B5631BC6-D806-4781-8705-CE0B898058E6}" type="sibTrans" cxnId="{5F8CFFCD-ABD2-4F98-8F72-FA0ED0C2C544}">
      <dgm:prSet/>
      <dgm:spPr/>
      <dgm:t>
        <a:bodyPr/>
        <a:lstStyle/>
        <a:p>
          <a:endParaRPr lang="en-US"/>
        </a:p>
      </dgm:t>
    </dgm:pt>
    <dgm:pt modelId="{B01324BB-42E5-446D-9FCE-C51C40008BA6}" type="pres">
      <dgm:prSet presAssocID="{AFAA30B7-5462-465D-93E4-F74F27DE8B6A}" presName="root" presStyleCnt="0">
        <dgm:presLayoutVars>
          <dgm:dir/>
          <dgm:resizeHandles val="exact"/>
        </dgm:presLayoutVars>
      </dgm:prSet>
      <dgm:spPr/>
    </dgm:pt>
    <dgm:pt modelId="{347A7C05-9670-414D-88BA-F0166EAD50C9}" type="pres">
      <dgm:prSet presAssocID="{4FB97DCE-2654-453C-A072-9F33BE127CB6}" presName="compNode" presStyleCnt="0"/>
      <dgm:spPr/>
    </dgm:pt>
    <dgm:pt modelId="{8489F72E-517A-485D-951E-C2C6F76B0022}" type="pres">
      <dgm:prSet presAssocID="{4FB97DCE-2654-453C-A072-9F33BE127CB6}" presName="bgRect" presStyleLbl="bgShp" presStyleIdx="0" presStyleCnt="3"/>
      <dgm:spPr/>
    </dgm:pt>
    <dgm:pt modelId="{7EE1EC45-270F-4B6F-AECF-C754DFF59B2E}" type="pres">
      <dgm:prSet presAssocID="{4FB97DCE-2654-453C-A072-9F33BE127CB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un"/>
        </a:ext>
      </dgm:extLst>
    </dgm:pt>
    <dgm:pt modelId="{366DB71F-0583-423D-AE3C-AD4FEBB4CD91}" type="pres">
      <dgm:prSet presAssocID="{4FB97DCE-2654-453C-A072-9F33BE127CB6}" presName="spaceRect" presStyleCnt="0"/>
      <dgm:spPr/>
    </dgm:pt>
    <dgm:pt modelId="{5F6717B2-FCEA-4B9E-BE6A-D57E99ADB9A0}" type="pres">
      <dgm:prSet presAssocID="{4FB97DCE-2654-453C-A072-9F33BE127CB6}" presName="parTx" presStyleLbl="revTx" presStyleIdx="0" presStyleCnt="3">
        <dgm:presLayoutVars>
          <dgm:chMax val="0"/>
          <dgm:chPref val="0"/>
        </dgm:presLayoutVars>
      </dgm:prSet>
      <dgm:spPr/>
    </dgm:pt>
    <dgm:pt modelId="{07D1E0D3-A95B-4D21-92CD-E3D75D9BFCDE}" type="pres">
      <dgm:prSet presAssocID="{54F1DDA6-A231-411F-89C1-2FA7087DB9FC}" presName="sibTrans" presStyleCnt="0"/>
      <dgm:spPr/>
    </dgm:pt>
    <dgm:pt modelId="{A0DF03F7-59B7-48C7-A4B3-75C9FFDEB286}" type="pres">
      <dgm:prSet presAssocID="{E896C311-10EE-423E-A183-65325E8D1AE1}" presName="compNode" presStyleCnt="0"/>
      <dgm:spPr/>
    </dgm:pt>
    <dgm:pt modelId="{083E6C5D-0159-445C-AACE-4EFCC176A498}" type="pres">
      <dgm:prSet presAssocID="{E896C311-10EE-423E-A183-65325E8D1AE1}" presName="bgRect" presStyleLbl="bgShp" presStyleIdx="1" presStyleCnt="3"/>
      <dgm:spPr/>
    </dgm:pt>
    <dgm:pt modelId="{3C12CE5C-3F4C-47C6-B46D-6F30365E6DC7}" type="pres">
      <dgm:prSet presAssocID="{E896C311-10EE-423E-A183-65325E8D1AE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olar system"/>
        </a:ext>
      </dgm:extLst>
    </dgm:pt>
    <dgm:pt modelId="{7811E385-D799-40B0-9DCF-550124283E99}" type="pres">
      <dgm:prSet presAssocID="{E896C311-10EE-423E-A183-65325E8D1AE1}" presName="spaceRect" presStyleCnt="0"/>
      <dgm:spPr/>
    </dgm:pt>
    <dgm:pt modelId="{F4D65F0C-DEAA-4C09-BD72-E862CF947F4F}" type="pres">
      <dgm:prSet presAssocID="{E896C311-10EE-423E-A183-65325E8D1AE1}" presName="parTx" presStyleLbl="revTx" presStyleIdx="1" presStyleCnt="3">
        <dgm:presLayoutVars>
          <dgm:chMax val="0"/>
          <dgm:chPref val="0"/>
        </dgm:presLayoutVars>
      </dgm:prSet>
      <dgm:spPr/>
    </dgm:pt>
    <dgm:pt modelId="{46CD0720-FD9A-45D9-92B4-58E90658C060}" type="pres">
      <dgm:prSet presAssocID="{BDC5F126-9635-4DBB-AF92-30185E9A609D}" presName="sibTrans" presStyleCnt="0"/>
      <dgm:spPr/>
    </dgm:pt>
    <dgm:pt modelId="{FDD8248D-97D4-4147-A91F-57BABCAFE124}" type="pres">
      <dgm:prSet presAssocID="{6F4593A9-FC66-4AD7-AF63-2B123033C55D}" presName="compNode" presStyleCnt="0"/>
      <dgm:spPr/>
    </dgm:pt>
    <dgm:pt modelId="{167B35D4-CC9B-4C0B-9F5E-7E73CDF24284}" type="pres">
      <dgm:prSet presAssocID="{6F4593A9-FC66-4AD7-AF63-2B123033C55D}" presName="bgRect" presStyleLbl="bgShp" presStyleIdx="2" presStyleCnt="3"/>
      <dgm:spPr/>
    </dgm:pt>
    <dgm:pt modelId="{C49922B6-4BE9-4341-ABB1-3AD20FCD54B8}" type="pres">
      <dgm:prSet presAssocID="{6F4593A9-FC66-4AD7-AF63-2B123033C55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indmill"/>
        </a:ext>
      </dgm:extLst>
    </dgm:pt>
    <dgm:pt modelId="{2FBC2C40-2DC5-4FA3-9438-BF71671F21E4}" type="pres">
      <dgm:prSet presAssocID="{6F4593A9-FC66-4AD7-AF63-2B123033C55D}" presName="spaceRect" presStyleCnt="0"/>
      <dgm:spPr/>
    </dgm:pt>
    <dgm:pt modelId="{92395375-ECA6-42E7-846C-9FB7D6E20A64}" type="pres">
      <dgm:prSet presAssocID="{6F4593A9-FC66-4AD7-AF63-2B123033C55D}" presName="parTx" presStyleLbl="revTx" presStyleIdx="2" presStyleCnt="3">
        <dgm:presLayoutVars>
          <dgm:chMax val="0"/>
          <dgm:chPref val="0"/>
        </dgm:presLayoutVars>
      </dgm:prSet>
      <dgm:spPr/>
    </dgm:pt>
  </dgm:ptLst>
  <dgm:cxnLst>
    <dgm:cxn modelId="{2D904B36-1B05-4C6C-87EF-8EBF1F1A10F8}" type="presOf" srcId="{6F4593A9-FC66-4AD7-AF63-2B123033C55D}" destId="{92395375-ECA6-42E7-846C-9FB7D6E20A64}" srcOrd="0" destOrd="0" presId="urn:microsoft.com/office/officeart/2018/2/layout/IconVerticalSolidList"/>
    <dgm:cxn modelId="{E678755F-1148-43C1-9349-062F6077ECA8}" srcId="{AFAA30B7-5462-465D-93E4-F74F27DE8B6A}" destId="{4FB97DCE-2654-453C-A072-9F33BE127CB6}" srcOrd="0" destOrd="0" parTransId="{B3D8B574-0132-4D34-B1F7-05FA0A710947}" sibTransId="{54F1DDA6-A231-411F-89C1-2FA7087DB9FC}"/>
    <dgm:cxn modelId="{AF776A43-422F-485E-A595-FBAE98009C7C}" type="presOf" srcId="{4FB97DCE-2654-453C-A072-9F33BE127CB6}" destId="{5F6717B2-FCEA-4B9E-BE6A-D57E99ADB9A0}" srcOrd="0" destOrd="0" presId="urn:microsoft.com/office/officeart/2018/2/layout/IconVerticalSolidList"/>
    <dgm:cxn modelId="{B43B997C-8AE9-4883-8FF4-F96D5240F36D}" type="presOf" srcId="{E896C311-10EE-423E-A183-65325E8D1AE1}" destId="{F4D65F0C-DEAA-4C09-BD72-E862CF947F4F}" srcOrd="0" destOrd="0" presId="urn:microsoft.com/office/officeart/2018/2/layout/IconVerticalSolidList"/>
    <dgm:cxn modelId="{0C1C60C1-9067-45AC-BD7C-6DEE80C92E33}" type="presOf" srcId="{AFAA30B7-5462-465D-93E4-F74F27DE8B6A}" destId="{B01324BB-42E5-446D-9FCE-C51C40008BA6}" srcOrd="0" destOrd="0" presId="urn:microsoft.com/office/officeart/2018/2/layout/IconVerticalSolidList"/>
    <dgm:cxn modelId="{A357B7C9-AF08-46E0-BF3C-C9B7F1BA888F}" srcId="{AFAA30B7-5462-465D-93E4-F74F27DE8B6A}" destId="{E896C311-10EE-423E-A183-65325E8D1AE1}" srcOrd="1" destOrd="0" parTransId="{64C13C4A-A8AB-41C5-81B2-062169797C6E}" sibTransId="{BDC5F126-9635-4DBB-AF92-30185E9A609D}"/>
    <dgm:cxn modelId="{5F8CFFCD-ABD2-4F98-8F72-FA0ED0C2C544}" srcId="{AFAA30B7-5462-465D-93E4-F74F27DE8B6A}" destId="{6F4593A9-FC66-4AD7-AF63-2B123033C55D}" srcOrd="2" destOrd="0" parTransId="{28F32B09-EEDB-4B5D-B129-EDE1F030DA6E}" sibTransId="{B5631BC6-D806-4781-8705-CE0B898058E6}"/>
    <dgm:cxn modelId="{418AB511-25E6-4917-B789-9777968AC35A}" type="presParOf" srcId="{B01324BB-42E5-446D-9FCE-C51C40008BA6}" destId="{347A7C05-9670-414D-88BA-F0166EAD50C9}" srcOrd="0" destOrd="0" presId="urn:microsoft.com/office/officeart/2018/2/layout/IconVerticalSolidList"/>
    <dgm:cxn modelId="{A1B1D34D-322C-4D7E-8B4D-9A5E80A92AEF}" type="presParOf" srcId="{347A7C05-9670-414D-88BA-F0166EAD50C9}" destId="{8489F72E-517A-485D-951E-C2C6F76B0022}" srcOrd="0" destOrd="0" presId="urn:microsoft.com/office/officeart/2018/2/layout/IconVerticalSolidList"/>
    <dgm:cxn modelId="{A9B0DA0A-6C5B-4E03-975D-2612CFB2719A}" type="presParOf" srcId="{347A7C05-9670-414D-88BA-F0166EAD50C9}" destId="{7EE1EC45-270F-4B6F-AECF-C754DFF59B2E}" srcOrd="1" destOrd="0" presId="urn:microsoft.com/office/officeart/2018/2/layout/IconVerticalSolidList"/>
    <dgm:cxn modelId="{146BD0ED-9C7E-43EF-B9D2-81D8416B73F0}" type="presParOf" srcId="{347A7C05-9670-414D-88BA-F0166EAD50C9}" destId="{366DB71F-0583-423D-AE3C-AD4FEBB4CD91}" srcOrd="2" destOrd="0" presId="urn:microsoft.com/office/officeart/2018/2/layout/IconVerticalSolidList"/>
    <dgm:cxn modelId="{2AB219E5-5F55-4387-83AD-E2C8174BD6E8}" type="presParOf" srcId="{347A7C05-9670-414D-88BA-F0166EAD50C9}" destId="{5F6717B2-FCEA-4B9E-BE6A-D57E99ADB9A0}" srcOrd="3" destOrd="0" presId="urn:microsoft.com/office/officeart/2018/2/layout/IconVerticalSolidList"/>
    <dgm:cxn modelId="{D4222FDD-42AE-43DD-A9A9-76A3A636A9F7}" type="presParOf" srcId="{B01324BB-42E5-446D-9FCE-C51C40008BA6}" destId="{07D1E0D3-A95B-4D21-92CD-E3D75D9BFCDE}" srcOrd="1" destOrd="0" presId="urn:microsoft.com/office/officeart/2018/2/layout/IconVerticalSolidList"/>
    <dgm:cxn modelId="{73BFACAE-C938-495E-A4A9-F88883A21955}" type="presParOf" srcId="{B01324BB-42E5-446D-9FCE-C51C40008BA6}" destId="{A0DF03F7-59B7-48C7-A4B3-75C9FFDEB286}" srcOrd="2" destOrd="0" presId="urn:microsoft.com/office/officeart/2018/2/layout/IconVerticalSolidList"/>
    <dgm:cxn modelId="{C9BAA87F-15BE-41BA-823F-B2F01581C6BB}" type="presParOf" srcId="{A0DF03F7-59B7-48C7-A4B3-75C9FFDEB286}" destId="{083E6C5D-0159-445C-AACE-4EFCC176A498}" srcOrd="0" destOrd="0" presId="urn:microsoft.com/office/officeart/2018/2/layout/IconVerticalSolidList"/>
    <dgm:cxn modelId="{C7C22746-3AEA-41CB-86CB-C7F5AC2E58F7}" type="presParOf" srcId="{A0DF03F7-59B7-48C7-A4B3-75C9FFDEB286}" destId="{3C12CE5C-3F4C-47C6-B46D-6F30365E6DC7}" srcOrd="1" destOrd="0" presId="urn:microsoft.com/office/officeart/2018/2/layout/IconVerticalSolidList"/>
    <dgm:cxn modelId="{0F120D92-6365-495B-A2A5-4E42460F9487}" type="presParOf" srcId="{A0DF03F7-59B7-48C7-A4B3-75C9FFDEB286}" destId="{7811E385-D799-40B0-9DCF-550124283E99}" srcOrd="2" destOrd="0" presId="urn:microsoft.com/office/officeart/2018/2/layout/IconVerticalSolidList"/>
    <dgm:cxn modelId="{50BC5FBF-1E17-4A1A-8EC5-6892986BB0FD}" type="presParOf" srcId="{A0DF03F7-59B7-48C7-A4B3-75C9FFDEB286}" destId="{F4D65F0C-DEAA-4C09-BD72-E862CF947F4F}" srcOrd="3" destOrd="0" presId="urn:microsoft.com/office/officeart/2018/2/layout/IconVerticalSolidList"/>
    <dgm:cxn modelId="{5BA86DFE-3CBA-4FA0-AEDC-FA52AB3A7926}" type="presParOf" srcId="{B01324BB-42E5-446D-9FCE-C51C40008BA6}" destId="{46CD0720-FD9A-45D9-92B4-58E90658C060}" srcOrd="3" destOrd="0" presId="urn:microsoft.com/office/officeart/2018/2/layout/IconVerticalSolidList"/>
    <dgm:cxn modelId="{9250C751-57B4-482D-B9F2-0FFCD1F7B503}" type="presParOf" srcId="{B01324BB-42E5-446D-9FCE-C51C40008BA6}" destId="{FDD8248D-97D4-4147-A91F-57BABCAFE124}" srcOrd="4" destOrd="0" presId="urn:microsoft.com/office/officeart/2018/2/layout/IconVerticalSolidList"/>
    <dgm:cxn modelId="{B6A73BEE-B122-4233-A442-B54C7A21D0DB}" type="presParOf" srcId="{FDD8248D-97D4-4147-A91F-57BABCAFE124}" destId="{167B35D4-CC9B-4C0B-9F5E-7E73CDF24284}" srcOrd="0" destOrd="0" presId="urn:microsoft.com/office/officeart/2018/2/layout/IconVerticalSolidList"/>
    <dgm:cxn modelId="{0C56CC80-F053-454B-BB89-30DDFF6E3648}" type="presParOf" srcId="{FDD8248D-97D4-4147-A91F-57BABCAFE124}" destId="{C49922B6-4BE9-4341-ABB1-3AD20FCD54B8}" srcOrd="1" destOrd="0" presId="urn:microsoft.com/office/officeart/2018/2/layout/IconVerticalSolidList"/>
    <dgm:cxn modelId="{56D466B8-1BB6-4972-8029-5D595C0DBDFB}" type="presParOf" srcId="{FDD8248D-97D4-4147-A91F-57BABCAFE124}" destId="{2FBC2C40-2DC5-4FA3-9438-BF71671F21E4}" srcOrd="2" destOrd="0" presId="urn:microsoft.com/office/officeart/2018/2/layout/IconVerticalSolidList"/>
    <dgm:cxn modelId="{838D98A2-D75B-4949-ABE0-B40EAB1FB8AB}" type="presParOf" srcId="{FDD8248D-97D4-4147-A91F-57BABCAFE124}" destId="{92395375-ECA6-42E7-846C-9FB7D6E20A6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718E722-4B17-46B3-89BA-DE90F9482BC9}" type="doc">
      <dgm:prSet loTypeId="urn:microsoft.com/office/officeart/2016/7/layout/RepeatingBendingProcessNew" loCatId="process" qsTypeId="urn:microsoft.com/office/officeart/2005/8/quickstyle/simple1" qsCatId="simple" csTypeId="urn:microsoft.com/office/officeart/2005/8/colors/colorful1" csCatId="colorful" phldr="1"/>
      <dgm:spPr/>
      <dgm:t>
        <a:bodyPr/>
        <a:lstStyle/>
        <a:p>
          <a:endParaRPr lang="en-US"/>
        </a:p>
      </dgm:t>
    </dgm:pt>
    <dgm:pt modelId="{AE92B5E4-85D8-40DF-913D-3B3AF9DA980D}">
      <dgm:prSet/>
      <dgm:spPr/>
      <dgm:t>
        <a:bodyPr/>
        <a:lstStyle/>
        <a:p>
          <a:r>
            <a:rPr lang="en-US" dirty="0">
              <a:latin typeface="Arial" panose="020B0604020202020204" pitchFamily="34" charset="0"/>
              <a:cs typeface="Arial" panose="020B0604020202020204" pitchFamily="34" charset="0"/>
            </a:rPr>
            <a:t>Step 1</a:t>
          </a:r>
        </a:p>
        <a:p>
          <a:r>
            <a:rPr lang="en-US" dirty="0">
              <a:latin typeface="Arial" panose="020B0604020202020204" pitchFamily="34" charset="0"/>
              <a:cs typeface="Arial" panose="020B0604020202020204" pitchFamily="34" charset="0"/>
            </a:rPr>
            <a:t>The statement of the problem</a:t>
          </a:r>
        </a:p>
      </dgm:t>
    </dgm:pt>
    <dgm:pt modelId="{1A89F1BB-9226-4761-BE36-DCD65D3CD038}" type="parTrans" cxnId="{97CB1587-C4DE-4223-A89B-0386DD5237C8}">
      <dgm:prSet/>
      <dgm:spPr/>
      <dgm:t>
        <a:bodyPr/>
        <a:lstStyle/>
        <a:p>
          <a:endParaRPr lang="en-US"/>
        </a:p>
      </dgm:t>
    </dgm:pt>
    <dgm:pt modelId="{D992ABD0-2125-4F37-9908-03774FBDF269}" type="sibTrans" cxnId="{97CB1587-C4DE-4223-A89B-0386DD5237C8}">
      <dgm:prSet/>
      <dgm:spPr/>
      <dgm:t>
        <a:bodyPr/>
        <a:lstStyle/>
        <a:p>
          <a:endParaRPr lang="en-US">
            <a:latin typeface="Arial" panose="020B0604020202020204" pitchFamily="34" charset="0"/>
            <a:cs typeface="Arial" panose="020B0604020202020204" pitchFamily="34" charset="0"/>
          </a:endParaRPr>
        </a:p>
      </dgm:t>
    </dgm:pt>
    <dgm:pt modelId="{F6498E89-BACC-4D1F-9BFC-FD9190FDE653}">
      <dgm:prSet/>
      <dgm:spPr/>
      <dgm:t>
        <a:bodyPr/>
        <a:lstStyle/>
        <a:p>
          <a:r>
            <a:rPr lang="en-US" dirty="0">
              <a:latin typeface="Arial" panose="020B0604020202020204" pitchFamily="34" charset="0"/>
              <a:cs typeface="Arial" panose="020B0604020202020204" pitchFamily="34" charset="0"/>
            </a:rPr>
            <a:t>Step 2</a:t>
          </a:r>
        </a:p>
        <a:p>
          <a:r>
            <a:rPr lang="en-US" dirty="0">
              <a:latin typeface="Arial" panose="020B0604020202020204" pitchFamily="34" charset="0"/>
              <a:cs typeface="Arial" panose="020B0604020202020204" pitchFamily="34" charset="0"/>
            </a:rPr>
            <a:t>The determination of objectives</a:t>
          </a:r>
        </a:p>
      </dgm:t>
    </dgm:pt>
    <dgm:pt modelId="{FC67326A-16F5-44DD-82AA-EBC1E10D6110}" type="parTrans" cxnId="{4926085C-4F01-4CA3-98FC-259CCBAEB429}">
      <dgm:prSet/>
      <dgm:spPr/>
      <dgm:t>
        <a:bodyPr/>
        <a:lstStyle/>
        <a:p>
          <a:endParaRPr lang="en-US"/>
        </a:p>
      </dgm:t>
    </dgm:pt>
    <dgm:pt modelId="{1822077A-66EB-404D-AD71-EC025B7F34CF}" type="sibTrans" cxnId="{4926085C-4F01-4CA3-98FC-259CCBAEB429}">
      <dgm:prSet/>
      <dgm:spPr/>
      <dgm:t>
        <a:bodyPr/>
        <a:lstStyle/>
        <a:p>
          <a:endParaRPr lang="en-US">
            <a:latin typeface="Arial" panose="020B0604020202020204" pitchFamily="34" charset="0"/>
            <a:cs typeface="Arial" panose="020B0604020202020204" pitchFamily="34" charset="0"/>
          </a:endParaRPr>
        </a:p>
      </dgm:t>
    </dgm:pt>
    <dgm:pt modelId="{EB590257-27E7-421F-BB35-6A613FE19949}">
      <dgm:prSet/>
      <dgm:spPr/>
      <dgm:t>
        <a:bodyPr/>
        <a:lstStyle/>
        <a:p>
          <a:r>
            <a:rPr lang="en-US" dirty="0">
              <a:latin typeface="Arial" panose="020B0604020202020204" pitchFamily="34" charset="0"/>
              <a:cs typeface="Arial" panose="020B0604020202020204" pitchFamily="34" charset="0"/>
            </a:rPr>
            <a:t>Step 3</a:t>
          </a:r>
        </a:p>
        <a:p>
          <a:r>
            <a:rPr lang="en-US" dirty="0">
              <a:latin typeface="Arial" panose="020B0604020202020204" pitchFamily="34" charset="0"/>
              <a:cs typeface="Arial" panose="020B0604020202020204" pitchFamily="34" charset="0"/>
            </a:rPr>
            <a:t>The process of reviewing the literature</a:t>
          </a:r>
        </a:p>
      </dgm:t>
    </dgm:pt>
    <dgm:pt modelId="{7C51FB20-3644-4829-AA48-049961684330}" type="parTrans" cxnId="{9DE80AB2-2E69-4740-ACC5-AA8B1149B43A}">
      <dgm:prSet/>
      <dgm:spPr/>
      <dgm:t>
        <a:bodyPr/>
        <a:lstStyle/>
        <a:p>
          <a:endParaRPr lang="en-US"/>
        </a:p>
      </dgm:t>
    </dgm:pt>
    <dgm:pt modelId="{09E94E47-07E1-4605-BC9C-B5D0429E738C}" type="sibTrans" cxnId="{9DE80AB2-2E69-4740-ACC5-AA8B1149B43A}">
      <dgm:prSet/>
      <dgm:spPr/>
      <dgm:t>
        <a:bodyPr/>
        <a:lstStyle/>
        <a:p>
          <a:endParaRPr lang="en-US">
            <a:latin typeface="Arial" panose="020B0604020202020204" pitchFamily="34" charset="0"/>
            <a:cs typeface="Arial" panose="020B0604020202020204" pitchFamily="34" charset="0"/>
          </a:endParaRPr>
        </a:p>
      </dgm:t>
    </dgm:pt>
    <dgm:pt modelId="{0C2FED0F-66F1-44F4-AB70-03F053C46C62}">
      <dgm:prSet/>
      <dgm:spPr/>
      <dgm:t>
        <a:bodyPr/>
        <a:lstStyle/>
        <a:p>
          <a:r>
            <a:rPr lang="en-US" dirty="0">
              <a:latin typeface="Arial" panose="020B0604020202020204" pitchFamily="34" charset="0"/>
              <a:cs typeface="Arial" panose="020B0604020202020204" pitchFamily="34" charset="0"/>
            </a:rPr>
            <a:t>Step 4</a:t>
          </a:r>
        </a:p>
        <a:p>
          <a:r>
            <a:rPr lang="en-US" dirty="0">
              <a:latin typeface="Arial" panose="020B0604020202020204" pitchFamily="34" charset="0"/>
              <a:cs typeface="Arial" panose="020B0604020202020204" pitchFamily="34" charset="0"/>
            </a:rPr>
            <a:t>The formulation of methodology</a:t>
          </a:r>
        </a:p>
      </dgm:t>
    </dgm:pt>
    <dgm:pt modelId="{1CB9D343-A228-4D0E-A8C0-F4966EC29EBB}" type="parTrans" cxnId="{A07944DE-BE18-4C57-AA3D-C1342C355BA5}">
      <dgm:prSet/>
      <dgm:spPr/>
      <dgm:t>
        <a:bodyPr/>
        <a:lstStyle/>
        <a:p>
          <a:endParaRPr lang="en-US"/>
        </a:p>
      </dgm:t>
    </dgm:pt>
    <dgm:pt modelId="{DDFD9C8C-A7AC-4202-8127-8A9A233C9F17}" type="sibTrans" cxnId="{A07944DE-BE18-4C57-AA3D-C1342C355BA5}">
      <dgm:prSet/>
      <dgm:spPr/>
      <dgm:t>
        <a:bodyPr/>
        <a:lstStyle/>
        <a:p>
          <a:endParaRPr lang="en-US">
            <a:latin typeface="Arial" panose="020B0604020202020204" pitchFamily="34" charset="0"/>
            <a:cs typeface="Arial" panose="020B0604020202020204" pitchFamily="34" charset="0"/>
          </a:endParaRPr>
        </a:p>
      </dgm:t>
    </dgm:pt>
    <dgm:pt modelId="{6E947E5A-04DE-412A-994E-CAC3A665A773}">
      <dgm:prSet/>
      <dgm:spPr/>
      <dgm:t>
        <a:bodyPr/>
        <a:lstStyle/>
        <a:p>
          <a:r>
            <a:rPr lang="en-US" dirty="0">
              <a:latin typeface="Arial" panose="020B0604020202020204" pitchFamily="34" charset="0"/>
              <a:cs typeface="Arial" panose="020B0604020202020204" pitchFamily="34" charset="0"/>
            </a:rPr>
            <a:t>Step 5</a:t>
          </a:r>
        </a:p>
        <a:p>
          <a:r>
            <a:rPr lang="en-US" dirty="0">
              <a:latin typeface="Arial" panose="020B0604020202020204" pitchFamily="34" charset="0"/>
              <a:cs typeface="Arial" panose="020B0604020202020204" pitchFamily="34" charset="0"/>
            </a:rPr>
            <a:t>The process of Development</a:t>
          </a:r>
        </a:p>
      </dgm:t>
    </dgm:pt>
    <dgm:pt modelId="{AF7E0F6C-7EA3-444D-8296-B229013A3DAC}" type="parTrans" cxnId="{E966707E-7D72-434D-BEA2-F318B18E2605}">
      <dgm:prSet/>
      <dgm:spPr/>
      <dgm:t>
        <a:bodyPr/>
        <a:lstStyle/>
        <a:p>
          <a:endParaRPr lang="en-US"/>
        </a:p>
      </dgm:t>
    </dgm:pt>
    <dgm:pt modelId="{606FC8E2-7DB5-4311-B401-94D0E2E18200}" type="sibTrans" cxnId="{E966707E-7D72-434D-BEA2-F318B18E2605}">
      <dgm:prSet/>
      <dgm:spPr/>
      <dgm:t>
        <a:bodyPr/>
        <a:lstStyle/>
        <a:p>
          <a:endParaRPr lang="en-US">
            <a:latin typeface="Arial" panose="020B0604020202020204" pitchFamily="34" charset="0"/>
            <a:cs typeface="Arial" panose="020B0604020202020204" pitchFamily="34" charset="0"/>
          </a:endParaRPr>
        </a:p>
      </dgm:t>
    </dgm:pt>
    <dgm:pt modelId="{48EB632C-883F-4FC2-B165-FBD7B9B94291}">
      <dgm:prSet/>
      <dgm:spPr/>
      <dgm:t>
        <a:bodyPr/>
        <a:lstStyle/>
        <a:p>
          <a:r>
            <a:rPr lang="en-US" dirty="0">
              <a:latin typeface="Arial" panose="020B0604020202020204" pitchFamily="34" charset="0"/>
              <a:cs typeface="Arial" panose="020B0604020202020204" pitchFamily="34" charset="0"/>
            </a:rPr>
            <a:t>Step 6</a:t>
          </a:r>
        </a:p>
        <a:p>
          <a:r>
            <a:rPr lang="en-US" dirty="0">
              <a:latin typeface="Arial" panose="020B0604020202020204" pitchFamily="34" charset="0"/>
              <a:cs typeface="Arial" panose="020B0604020202020204" pitchFamily="34" charset="0"/>
            </a:rPr>
            <a:t>The Reporting</a:t>
          </a:r>
        </a:p>
      </dgm:t>
    </dgm:pt>
    <dgm:pt modelId="{69331578-DFC7-4B2F-B717-4C2DDDF3827A}" type="parTrans" cxnId="{A7C10925-B511-4350-B173-8FCA8CFD6144}">
      <dgm:prSet/>
      <dgm:spPr/>
      <dgm:t>
        <a:bodyPr/>
        <a:lstStyle/>
        <a:p>
          <a:endParaRPr lang="en-US"/>
        </a:p>
      </dgm:t>
    </dgm:pt>
    <dgm:pt modelId="{363A016F-1AA8-43B2-88D2-DC887C4642FA}" type="sibTrans" cxnId="{A7C10925-B511-4350-B173-8FCA8CFD6144}">
      <dgm:prSet/>
      <dgm:spPr/>
      <dgm:t>
        <a:bodyPr/>
        <a:lstStyle/>
        <a:p>
          <a:endParaRPr lang="en-US"/>
        </a:p>
      </dgm:t>
    </dgm:pt>
    <dgm:pt modelId="{B1E036DC-CEE1-4F28-BEAA-DA08D3FA1FD7}" type="pres">
      <dgm:prSet presAssocID="{1718E722-4B17-46B3-89BA-DE90F9482BC9}" presName="Name0" presStyleCnt="0">
        <dgm:presLayoutVars>
          <dgm:dir/>
          <dgm:resizeHandles val="exact"/>
        </dgm:presLayoutVars>
      </dgm:prSet>
      <dgm:spPr/>
    </dgm:pt>
    <dgm:pt modelId="{215D2213-0AA4-4317-B056-B27EB8435899}" type="pres">
      <dgm:prSet presAssocID="{AE92B5E4-85D8-40DF-913D-3B3AF9DA980D}" presName="node" presStyleLbl="node1" presStyleIdx="0" presStyleCnt="6">
        <dgm:presLayoutVars>
          <dgm:bulletEnabled val="1"/>
        </dgm:presLayoutVars>
      </dgm:prSet>
      <dgm:spPr/>
    </dgm:pt>
    <dgm:pt modelId="{41847BE8-5682-440B-A2DB-BF092506DE1E}" type="pres">
      <dgm:prSet presAssocID="{D992ABD0-2125-4F37-9908-03774FBDF269}" presName="sibTrans" presStyleLbl="sibTrans1D1" presStyleIdx="0" presStyleCnt="5"/>
      <dgm:spPr/>
    </dgm:pt>
    <dgm:pt modelId="{AF55C29D-241C-479F-809D-6F13B262E6E7}" type="pres">
      <dgm:prSet presAssocID="{D992ABD0-2125-4F37-9908-03774FBDF269}" presName="connectorText" presStyleLbl="sibTrans1D1" presStyleIdx="0" presStyleCnt="5"/>
      <dgm:spPr/>
    </dgm:pt>
    <dgm:pt modelId="{51FEEDE9-502E-402D-8FD9-240D17337641}" type="pres">
      <dgm:prSet presAssocID="{F6498E89-BACC-4D1F-9BFC-FD9190FDE653}" presName="node" presStyleLbl="node1" presStyleIdx="1" presStyleCnt="6">
        <dgm:presLayoutVars>
          <dgm:bulletEnabled val="1"/>
        </dgm:presLayoutVars>
      </dgm:prSet>
      <dgm:spPr/>
    </dgm:pt>
    <dgm:pt modelId="{A45C95D7-0194-40BB-8819-7613F9D290D9}" type="pres">
      <dgm:prSet presAssocID="{1822077A-66EB-404D-AD71-EC025B7F34CF}" presName="sibTrans" presStyleLbl="sibTrans1D1" presStyleIdx="1" presStyleCnt="5"/>
      <dgm:spPr/>
    </dgm:pt>
    <dgm:pt modelId="{FB972C38-C100-4F85-96E5-A8BE11721D39}" type="pres">
      <dgm:prSet presAssocID="{1822077A-66EB-404D-AD71-EC025B7F34CF}" presName="connectorText" presStyleLbl="sibTrans1D1" presStyleIdx="1" presStyleCnt="5"/>
      <dgm:spPr/>
    </dgm:pt>
    <dgm:pt modelId="{BFF1A600-ACA8-413A-81DE-87E8B601BF73}" type="pres">
      <dgm:prSet presAssocID="{EB590257-27E7-421F-BB35-6A613FE19949}" presName="node" presStyleLbl="node1" presStyleIdx="2" presStyleCnt="6">
        <dgm:presLayoutVars>
          <dgm:bulletEnabled val="1"/>
        </dgm:presLayoutVars>
      </dgm:prSet>
      <dgm:spPr/>
    </dgm:pt>
    <dgm:pt modelId="{7529394F-3AD6-4C01-8F50-D3CB2B290FB9}" type="pres">
      <dgm:prSet presAssocID="{09E94E47-07E1-4605-BC9C-B5D0429E738C}" presName="sibTrans" presStyleLbl="sibTrans1D1" presStyleIdx="2" presStyleCnt="5"/>
      <dgm:spPr/>
    </dgm:pt>
    <dgm:pt modelId="{2E70BE76-083C-4407-B80B-ADEA5DDE1EE2}" type="pres">
      <dgm:prSet presAssocID="{09E94E47-07E1-4605-BC9C-B5D0429E738C}" presName="connectorText" presStyleLbl="sibTrans1D1" presStyleIdx="2" presStyleCnt="5"/>
      <dgm:spPr/>
    </dgm:pt>
    <dgm:pt modelId="{71336FD3-4865-4C0E-A924-C9307B3CDD22}" type="pres">
      <dgm:prSet presAssocID="{0C2FED0F-66F1-44F4-AB70-03F053C46C62}" presName="node" presStyleLbl="node1" presStyleIdx="3" presStyleCnt="6">
        <dgm:presLayoutVars>
          <dgm:bulletEnabled val="1"/>
        </dgm:presLayoutVars>
      </dgm:prSet>
      <dgm:spPr/>
    </dgm:pt>
    <dgm:pt modelId="{4629D245-BBC9-48C9-A798-58D9BB9CB2D3}" type="pres">
      <dgm:prSet presAssocID="{DDFD9C8C-A7AC-4202-8127-8A9A233C9F17}" presName="sibTrans" presStyleLbl="sibTrans1D1" presStyleIdx="3" presStyleCnt="5"/>
      <dgm:spPr/>
    </dgm:pt>
    <dgm:pt modelId="{C119D828-EB94-4ED1-A98C-CCFB725CF09A}" type="pres">
      <dgm:prSet presAssocID="{DDFD9C8C-A7AC-4202-8127-8A9A233C9F17}" presName="connectorText" presStyleLbl="sibTrans1D1" presStyleIdx="3" presStyleCnt="5"/>
      <dgm:spPr/>
    </dgm:pt>
    <dgm:pt modelId="{E7DD0278-F55B-4834-B574-58909899D9AB}" type="pres">
      <dgm:prSet presAssocID="{6E947E5A-04DE-412A-994E-CAC3A665A773}" presName="node" presStyleLbl="node1" presStyleIdx="4" presStyleCnt="6">
        <dgm:presLayoutVars>
          <dgm:bulletEnabled val="1"/>
        </dgm:presLayoutVars>
      </dgm:prSet>
      <dgm:spPr/>
    </dgm:pt>
    <dgm:pt modelId="{98C8FCB8-7549-4814-93FB-FA0ABFD17D73}" type="pres">
      <dgm:prSet presAssocID="{606FC8E2-7DB5-4311-B401-94D0E2E18200}" presName="sibTrans" presStyleLbl="sibTrans1D1" presStyleIdx="4" presStyleCnt="5"/>
      <dgm:spPr/>
    </dgm:pt>
    <dgm:pt modelId="{9F03530A-C7DE-4126-A134-C587F8BFCC94}" type="pres">
      <dgm:prSet presAssocID="{606FC8E2-7DB5-4311-B401-94D0E2E18200}" presName="connectorText" presStyleLbl="sibTrans1D1" presStyleIdx="4" presStyleCnt="5"/>
      <dgm:spPr/>
    </dgm:pt>
    <dgm:pt modelId="{158D1A6E-BF3C-4F95-8098-58F528A14F85}" type="pres">
      <dgm:prSet presAssocID="{48EB632C-883F-4FC2-B165-FBD7B9B94291}" presName="node" presStyleLbl="node1" presStyleIdx="5" presStyleCnt="6">
        <dgm:presLayoutVars>
          <dgm:bulletEnabled val="1"/>
        </dgm:presLayoutVars>
      </dgm:prSet>
      <dgm:spPr/>
    </dgm:pt>
  </dgm:ptLst>
  <dgm:cxnLst>
    <dgm:cxn modelId="{1E4D1306-30DE-4B13-8659-3EC4C40FFD0F}" type="presOf" srcId="{DDFD9C8C-A7AC-4202-8127-8A9A233C9F17}" destId="{C119D828-EB94-4ED1-A98C-CCFB725CF09A}" srcOrd="1" destOrd="0" presId="urn:microsoft.com/office/officeart/2016/7/layout/RepeatingBendingProcessNew"/>
    <dgm:cxn modelId="{0BD1630A-A510-4D92-87B6-A5EDC9DA72A6}" type="presOf" srcId="{1822077A-66EB-404D-AD71-EC025B7F34CF}" destId="{FB972C38-C100-4F85-96E5-A8BE11721D39}" srcOrd="1" destOrd="0" presId="urn:microsoft.com/office/officeart/2016/7/layout/RepeatingBendingProcessNew"/>
    <dgm:cxn modelId="{7DCB870E-ADE3-4019-98E6-C11DED6F6FEA}" type="presOf" srcId="{DDFD9C8C-A7AC-4202-8127-8A9A233C9F17}" destId="{4629D245-BBC9-48C9-A798-58D9BB9CB2D3}" srcOrd="0" destOrd="0" presId="urn:microsoft.com/office/officeart/2016/7/layout/RepeatingBendingProcessNew"/>
    <dgm:cxn modelId="{21F21B14-295A-4446-9ED4-BBCCA6BD925A}" type="presOf" srcId="{AE92B5E4-85D8-40DF-913D-3B3AF9DA980D}" destId="{215D2213-0AA4-4317-B056-B27EB8435899}" srcOrd="0" destOrd="0" presId="urn:microsoft.com/office/officeart/2016/7/layout/RepeatingBendingProcessNew"/>
    <dgm:cxn modelId="{A7C10925-B511-4350-B173-8FCA8CFD6144}" srcId="{1718E722-4B17-46B3-89BA-DE90F9482BC9}" destId="{48EB632C-883F-4FC2-B165-FBD7B9B94291}" srcOrd="5" destOrd="0" parTransId="{69331578-DFC7-4B2F-B717-4C2DDDF3827A}" sibTransId="{363A016F-1AA8-43B2-88D2-DC887C4642FA}"/>
    <dgm:cxn modelId="{4926085C-4F01-4CA3-98FC-259CCBAEB429}" srcId="{1718E722-4B17-46B3-89BA-DE90F9482BC9}" destId="{F6498E89-BACC-4D1F-9BFC-FD9190FDE653}" srcOrd="1" destOrd="0" parTransId="{FC67326A-16F5-44DD-82AA-EBC1E10D6110}" sibTransId="{1822077A-66EB-404D-AD71-EC025B7F34CF}"/>
    <dgm:cxn modelId="{E049C361-720F-4136-9264-46D1A1171B06}" type="presOf" srcId="{EB590257-27E7-421F-BB35-6A613FE19949}" destId="{BFF1A600-ACA8-413A-81DE-87E8B601BF73}" srcOrd="0" destOrd="0" presId="urn:microsoft.com/office/officeart/2016/7/layout/RepeatingBendingProcessNew"/>
    <dgm:cxn modelId="{2DE2CC42-9ECB-4A62-81DA-A291AAB475BF}" type="presOf" srcId="{09E94E47-07E1-4605-BC9C-B5D0429E738C}" destId="{2E70BE76-083C-4407-B80B-ADEA5DDE1EE2}" srcOrd="1" destOrd="0" presId="urn:microsoft.com/office/officeart/2016/7/layout/RepeatingBendingProcessNew"/>
    <dgm:cxn modelId="{6945EA42-E6C1-40AB-B948-85F09E6D2286}" type="presOf" srcId="{606FC8E2-7DB5-4311-B401-94D0E2E18200}" destId="{98C8FCB8-7549-4814-93FB-FA0ABFD17D73}" srcOrd="0" destOrd="0" presId="urn:microsoft.com/office/officeart/2016/7/layout/RepeatingBendingProcessNew"/>
    <dgm:cxn modelId="{B147CD65-652B-41CE-A3DF-5096FAE16E92}" type="presOf" srcId="{D992ABD0-2125-4F37-9908-03774FBDF269}" destId="{AF55C29D-241C-479F-809D-6F13B262E6E7}" srcOrd="1" destOrd="0" presId="urn:microsoft.com/office/officeart/2016/7/layout/RepeatingBendingProcessNew"/>
    <dgm:cxn modelId="{7DE0F669-63C5-4ADD-99FB-49D0587A90AF}" type="presOf" srcId="{606FC8E2-7DB5-4311-B401-94D0E2E18200}" destId="{9F03530A-C7DE-4126-A134-C587F8BFCC94}" srcOrd="1" destOrd="0" presId="urn:microsoft.com/office/officeart/2016/7/layout/RepeatingBendingProcessNew"/>
    <dgm:cxn modelId="{F9D25C4C-19AD-4793-A95F-39A1BCBCBE9E}" type="presOf" srcId="{48EB632C-883F-4FC2-B165-FBD7B9B94291}" destId="{158D1A6E-BF3C-4F95-8098-58F528A14F85}" srcOrd="0" destOrd="0" presId="urn:microsoft.com/office/officeart/2016/7/layout/RepeatingBendingProcessNew"/>
    <dgm:cxn modelId="{251FDF4D-F748-4894-8F22-3E978EBC327E}" type="presOf" srcId="{1822077A-66EB-404D-AD71-EC025B7F34CF}" destId="{A45C95D7-0194-40BB-8819-7613F9D290D9}" srcOrd="0" destOrd="0" presId="urn:microsoft.com/office/officeart/2016/7/layout/RepeatingBendingProcessNew"/>
    <dgm:cxn modelId="{AAA1E74D-F2AE-4BCA-B03C-43386EC9D4E5}" type="presOf" srcId="{6E947E5A-04DE-412A-994E-CAC3A665A773}" destId="{E7DD0278-F55B-4834-B574-58909899D9AB}" srcOrd="0" destOrd="0" presId="urn:microsoft.com/office/officeart/2016/7/layout/RepeatingBendingProcessNew"/>
    <dgm:cxn modelId="{21AC6B6E-4007-4BB4-905B-B86B04D4F605}" type="presOf" srcId="{1718E722-4B17-46B3-89BA-DE90F9482BC9}" destId="{B1E036DC-CEE1-4F28-BEAA-DA08D3FA1FD7}" srcOrd="0" destOrd="0" presId="urn:microsoft.com/office/officeart/2016/7/layout/RepeatingBendingProcessNew"/>
    <dgm:cxn modelId="{96DE3A70-0B50-429C-85D0-8765388B866F}" type="presOf" srcId="{D992ABD0-2125-4F37-9908-03774FBDF269}" destId="{41847BE8-5682-440B-A2DB-BF092506DE1E}" srcOrd="0" destOrd="0" presId="urn:microsoft.com/office/officeart/2016/7/layout/RepeatingBendingProcessNew"/>
    <dgm:cxn modelId="{94664451-4D46-4EFE-8D1B-ACB42E327E3F}" type="presOf" srcId="{09E94E47-07E1-4605-BC9C-B5D0429E738C}" destId="{7529394F-3AD6-4C01-8F50-D3CB2B290FB9}" srcOrd="0" destOrd="0" presId="urn:microsoft.com/office/officeart/2016/7/layout/RepeatingBendingProcessNew"/>
    <dgm:cxn modelId="{A9E13076-85EF-4B91-814A-19C27C892EDB}" type="presOf" srcId="{F6498E89-BACC-4D1F-9BFC-FD9190FDE653}" destId="{51FEEDE9-502E-402D-8FD9-240D17337641}" srcOrd="0" destOrd="0" presId="urn:microsoft.com/office/officeart/2016/7/layout/RepeatingBendingProcessNew"/>
    <dgm:cxn modelId="{E966707E-7D72-434D-BEA2-F318B18E2605}" srcId="{1718E722-4B17-46B3-89BA-DE90F9482BC9}" destId="{6E947E5A-04DE-412A-994E-CAC3A665A773}" srcOrd="4" destOrd="0" parTransId="{AF7E0F6C-7EA3-444D-8296-B229013A3DAC}" sibTransId="{606FC8E2-7DB5-4311-B401-94D0E2E18200}"/>
    <dgm:cxn modelId="{97CB1587-C4DE-4223-A89B-0386DD5237C8}" srcId="{1718E722-4B17-46B3-89BA-DE90F9482BC9}" destId="{AE92B5E4-85D8-40DF-913D-3B3AF9DA980D}" srcOrd="0" destOrd="0" parTransId="{1A89F1BB-9226-4761-BE36-DCD65D3CD038}" sibTransId="{D992ABD0-2125-4F37-9908-03774FBDF269}"/>
    <dgm:cxn modelId="{9DE80AB2-2E69-4740-ACC5-AA8B1149B43A}" srcId="{1718E722-4B17-46B3-89BA-DE90F9482BC9}" destId="{EB590257-27E7-421F-BB35-6A613FE19949}" srcOrd="2" destOrd="0" parTransId="{7C51FB20-3644-4829-AA48-049961684330}" sibTransId="{09E94E47-07E1-4605-BC9C-B5D0429E738C}"/>
    <dgm:cxn modelId="{F34820B2-4E98-473B-BB75-272DAB0DA2BB}" type="presOf" srcId="{0C2FED0F-66F1-44F4-AB70-03F053C46C62}" destId="{71336FD3-4865-4C0E-A924-C9307B3CDD22}" srcOrd="0" destOrd="0" presId="urn:microsoft.com/office/officeart/2016/7/layout/RepeatingBendingProcessNew"/>
    <dgm:cxn modelId="{A07944DE-BE18-4C57-AA3D-C1342C355BA5}" srcId="{1718E722-4B17-46B3-89BA-DE90F9482BC9}" destId="{0C2FED0F-66F1-44F4-AB70-03F053C46C62}" srcOrd="3" destOrd="0" parTransId="{1CB9D343-A228-4D0E-A8C0-F4966EC29EBB}" sibTransId="{DDFD9C8C-A7AC-4202-8127-8A9A233C9F17}"/>
    <dgm:cxn modelId="{B402C752-CAD0-4AD1-A167-44F2A5962739}" type="presParOf" srcId="{B1E036DC-CEE1-4F28-BEAA-DA08D3FA1FD7}" destId="{215D2213-0AA4-4317-B056-B27EB8435899}" srcOrd="0" destOrd="0" presId="urn:microsoft.com/office/officeart/2016/7/layout/RepeatingBendingProcessNew"/>
    <dgm:cxn modelId="{C832F7A2-5F63-468C-A476-9E600D17BC0E}" type="presParOf" srcId="{B1E036DC-CEE1-4F28-BEAA-DA08D3FA1FD7}" destId="{41847BE8-5682-440B-A2DB-BF092506DE1E}" srcOrd="1" destOrd="0" presId="urn:microsoft.com/office/officeart/2016/7/layout/RepeatingBendingProcessNew"/>
    <dgm:cxn modelId="{3A2FD8AE-F4BE-4543-929A-50A3491715C1}" type="presParOf" srcId="{41847BE8-5682-440B-A2DB-BF092506DE1E}" destId="{AF55C29D-241C-479F-809D-6F13B262E6E7}" srcOrd="0" destOrd="0" presId="urn:microsoft.com/office/officeart/2016/7/layout/RepeatingBendingProcessNew"/>
    <dgm:cxn modelId="{890DE9DF-3FFC-444F-8134-231E3BEF8CE6}" type="presParOf" srcId="{B1E036DC-CEE1-4F28-BEAA-DA08D3FA1FD7}" destId="{51FEEDE9-502E-402D-8FD9-240D17337641}" srcOrd="2" destOrd="0" presId="urn:microsoft.com/office/officeart/2016/7/layout/RepeatingBendingProcessNew"/>
    <dgm:cxn modelId="{AC21A26A-03D6-4402-87AF-3F68EA8640B7}" type="presParOf" srcId="{B1E036DC-CEE1-4F28-BEAA-DA08D3FA1FD7}" destId="{A45C95D7-0194-40BB-8819-7613F9D290D9}" srcOrd="3" destOrd="0" presId="urn:microsoft.com/office/officeart/2016/7/layout/RepeatingBendingProcessNew"/>
    <dgm:cxn modelId="{7B0271AF-B84F-4615-991F-CAC35E085231}" type="presParOf" srcId="{A45C95D7-0194-40BB-8819-7613F9D290D9}" destId="{FB972C38-C100-4F85-96E5-A8BE11721D39}" srcOrd="0" destOrd="0" presId="urn:microsoft.com/office/officeart/2016/7/layout/RepeatingBendingProcessNew"/>
    <dgm:cxn modelId="{F1B5F56E-6CDE-4F9E-B581-DEB380B126F6}" type="presParOf" srcId="{B1E036DC-CEE1-4F28-BEAA-DA08D3FA1FD7}" destId="{BFF1A600-ACA8-413A-81DE-87E8B601BF73}" srcOrd="4" destOrd="0" presId="urn:microsoft.com/office/officeart/2016/7/layout/RepeatingBendingProcessNew"/>
    <dgm:cxn modelId="{E7B22035-DC1C-45F1-96A0-E76BBE3113CB}" type="presParOf" srcId="{B1E036DC-CEE1-4F28-BEAA-DA08D3FA1FD7}" destId="{7529394F-3AD6-4C01-8F50-D3CB2B290FB9}" srcOrd="5" destOrd="0" presId="urn:microsoft.com/office/officeart/2016/7/layout/RepeatingBendingProcessNew"/>
    <dgm:cxn modelId="{6EC9F043-C80A-45EB-8468-E39600D460D1}" type="presParOf" srcId="{7529394F-3AD6-4C01-8F50-D3CB2B290FB9}" destId="{2E70BE76-083C-4407-B80B-ADEA5DDE1EE2}" srcOrd="0" destOrd="0" presId="urn:microsoft.com/office/officeart/2016/7/layout/RepeatingBendingProcessNew"/>
    <dgm:cxn modelId="{2D539E83-B343-4350-BEF3-4FA3A632DB4E}" type="presParOf" srcId="{B1E036DC-CEE1-4F28-BEAA-DA08D3FA1FD7}" destId="{71336FD3-4865-4C0E-A924-C9307B3CDD22}" srcOrd="6" destOrd="0" presId="urn:microsoft.com/office/officeart/2016/7/layout/RepeatingBendingProcessNew"/>
    <dgm:cxn modelId="{F8C00A66-3880-499A-A8C9-BD9C7E047D45}" type="presParOf" srcId="{B1E036DC-CEE1-4F28-BEAA-DA08D3FA1FD7}" destId="{4629D245-BBC9-48C9-A798-58D9BB9CB2D3}" srcOrd="7" destOrd="0" presId="urn:microsoft.com/office/officeart/2016/7/layout/RepeatingBendingProcessNew"/>
    <dgm:cxn modelId="{B6842989-D08C-422D-9326-6BBE7B3618BB}" type="presParOf" srcId="{4629D245-BBC9-48C9-A798-58D9BB9CB2D3}" destId="{C119D828-EB94-4ED1-A98C-CCFB725CF09A}" srcOrd="0" destOrd="0" presId="urn:microsoft.com/office/officeart/2016/7/layout/RepeatingBendingProcessNew"/>
    <dgm:cxn modelId="{09D60AE4-292E-4D62-90FE-66F1C5C0F1E3}" type="presParOf" srcId="{B1E036DC-CEE1-4F28-BEAA-DA08D3FA1FD7}" destId="{E7DD0278-F55B-4834-B574-58909899D9AB}" srcOrd="8" destOrd="0" presId="urn:microsoft.com/office/officeart/2016/7/layout/RepeatingBendingProcessNew"/>
    <dgm:cxn modelId="{E4A149B0-AF97-4600-B8F6-3C99CF88FBF0}" type="presParOf" srcId="{B1E036DC-CEE1-4F28-BEAA-DA08D3FA1FD7}" destId="{98C8FCB8-7549-4814-93FB-FA0ABFD17D73}" srcOrd="9" destOrd="0" presId="urn:microsoft.com/office/officeart/2016/7/layout/RepeatingBendingProcessNew"/>
    <dgm:cxn modelId="{F77FC9A6-38F2-4B05-A74D-3FC770C6BA0C}" type="presParOf" srcId="{98C8FCB8-7549-4814-93FB-FA0ABFD17D73}" destId="{9F03530A-C7DE-4126-A134-C587F8BFCC94}" srcOrd="0" destOrd="0" presId="urn:microsoft.com/office/officeart/2016/7/layout/RepeatingBendingProcessNew"/>
    <dgm:cxn modelId="{6D520F70-901F-4CA7-8C3C-719F9151203A}" type="presParOf" srcId="{B1E036DC-CEE1-4F28-BEAA-DA08D3FA1FD7}" destId="{158D1A6E-BF3C-4F95-8098-58F528A14F85}"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D6497F7-75DC-4E42-8941-2BE58E1E8F7B}" type="doc">
      <dgm:prSet loTypeId="urn:microsoft.com/office/officeart/2005/8/layout/matrix3" loCatId="matrix" qsTypeId="urn:microsoft.com/office/officeart/2005/8/quickstyle/simple2" qsCatId="simple" csTypeId="urn:microsoft.com/office/officeart/2005/8/colors/colorful5" csCatId="colorful" phldr="1"/>
      <dgm:spPr/>
      <dgm:t>
        <a:bodyPr/>
        <a:lstStyle/>
        <a:p>
          <a:endParaRPr lang="en-US"/>
        </a:p>
      </dgm:t>
    </dgm:pt>
    <dgm:pt modelId="{E931EB22-EE24-4C55-AFA5-3C3BDA4547E4}">
      <dgm:prSet/>
      <dgm:spPr>
        <a:solidFill>
          <a:schemeClr val="accent2"/>
        </a:solidFill>
      </dgm:spPr>
      <dgm:t>
        <a:bodyPr/>
        <a:lstStyle/>
        <a:p>
          <a:r>
            <a:rPr lang="en-US">
              <a:latin typeface="Arial" panose="020B0604020202020204" pitchFamily="34" charset="0"/>
              <a:cs typeface="Arial" panose="020B0604020202020204" pitchFamily="34" charset="0"/>
            </a:rPr>
            <a:t>Model training</a:t>
          </a:r>
        </a:p>
      </dgm:t>
    </dgm:pt>
    <dgm:pt modelId="{934B501B-2FC3-412B-BE38-15D024C45882}" type="parTrans" cxnId="{947C0BAF-33A1-4626-80CD-FADEDA051B3A}">
      <dgm:prSet/>
      <dgm:spPr/>
      <dgm:t>
        <a:bodyPr/>
        <a:lstStyle/>
        <a:p>
          <a:endParaRPr lang="en-US"/>
        </a:p>
      </dgm:t>
    </dgm:pt>
    <dgm:pt modelId="{D566FD41-53A4-456E-A598-E8D8EF752D45}" type="sibTrans" cxnId="{947C0BAF-33A1-4626-80CD-FADEDA051B3A}">
      <dgm:prSet/>
      <dgm:spPr/>
      <dgm:t>
        <a:bodyPr/>
        <a:lstStyle/>
        <a:p>
          <a:endParaRPr lang="en-US"/>
        </a:p>
      </dgm:t>
    </dgm:pt>
    <dgm:pt modelId="{5E97C7ED-5961-4313-A2FE-BEEE0A147D6E}">
      <dgm:prSet/>
      <dgm:spPr>
        <a:solidFill>
          <a:schemeClr val="accent2"/>
        </a:solidFill>
      </dgm:spPr>
      <dgm:t>
        <a:bodyPr/>
        <a:lstStyle/>
        <a:p>
          <a:r>
            <a:rPr lang="en-US" dirty="0">
              <a:latin typeface="Arial" panose="020B0604020202020204" pitchFamily="34" charset="0"/>
              <a:cs typeface="Arial" panose="020B0604020202020204" pitchFamily="34" charset="0"/>
            </a:rPr>
            <a:t>Cross-validation</a:t>
          </a:r>
        </a:p>
      </dgm:t>
    </dgm:pt>
    <dgm:pt modelId="{67C3D717-435D-4FA2-B36D-39CC993C3D75}" type="parTrans" cxnId="{4225ABF0-5451-4EB3-BDC1-1AE94480EFBA}">
      <dgm:prSet/>
      <dgm:spPr/>
      <dgm:t>
        <a:bodyPr/>
        <a:lstStyle/>
        <a:p>
          <a:endParaRPr lang="en-US"/>
        </a:p>
      </dgm:t>
    </dgm:pt>
    <dgm:pt modelId="{1DB7A3A6-B4B4-4F2B-AB0A-3D593BBA48D0}" type="sibTrans" cxnId="{4225ABF0-5451-4EB3-BDC1-1AE94480EFBA}">
      <dgm:prSet/>
      <dgm:spPr/>
      <dgm:t>
        <a:bodyPr/>
        <a:lstStyle/>
        <a:p>
          <a:endParaRPr lang="en-US"/>
        </a:p>
      </dgm:t>
    </dgm:pt>
    <dgm:pt modelId="{33825571-E6AA-4578-AB4D-1F8A5AC51513}">
      <dgm:prSet/>
      <dgm:spPr>
        <a:solidFill>
          <a:schemeClr val="accent2"/>
        </a:solidFill>
      </dgm:spPr>
      <dgm:t>
        <a:bodyPr/>
        <a:lstStyle/>
        <a:p>
          <a:r>
            <a:rPr lang="en-US">
              <a:latin typeface="Arial" panose="020B0604020202020204" pitchFamily="34" charset="0"/>
              <a:cs typeface="Arial" panose="020B0604020202020204" pitchFamily="34" charset="0"/>
            </a:rPr>
            <a:t>Model testing</a:t>
          </a:r>
        </a:p>
      </dgm:t>
    </dgm:pt>
    <dgm:pt modelId="{26E35B0F-13E5-486A-8C8C-C8D62211D9EE}" type="parTrans" cxnId="{B70AE604-F94C-4108-A504-A098C14F9700}">
      <dgm:prSet/>
      <dgm:spPr/>
      <dgm:t>
        <a:bodyPr/>
        <a:lstStyle/>
        <a:p>
          <a:endParaRPr lang="en-US"/>
        </a:p>
      </dgm:t>
    </dgm:pt>
    <dgm:pt modelId="{F16655B5-A01F-4A9E-BCDF-06D34B78E77E}" type="sibTrans" cxnId="{B70AE604-F94C-4108-A504-A098C14F9700}">
      <dgm:prSet/>
      <dgm:spPr/>
      <dgm:t>
        <a:bodyPr/>
        <a:lstStyle/>
        <a:p>
          <a:endParaRPr lang="en-US"/>
        </a:p>
      </dgm:t>
    </dgm:pt>
    <dgm:pt modelId="{E1E85835-DE93-4BCD-8A1F-DBE5AB654FEC}">
      <dgm:prSet/>
      <dgm:spPr>
        <a:solidFill>
          <a:schemeClr val="accent2"/>
        </a:solidFill>
      </dgm:spPr>
      <dgm:t>
        <a:bodyPr/>
        <a:lstStyle/>
        <a:p>
          <a:r>
            <a:rPr lang="en-US">
              <a:latin typeface="Arial" panose="020B0604020202020204" pitchFamily="34" charset="0"/>
              <a:cs typeface="Arial" panose="020B0604020202020204" pitchFamily="34" charset="0"/>
            </a:rPr>
            <a:t>Model tuning</a:t>
          </a:r>
        </a:p>
      </dgm:t>
    </dgm:pt>
    <dgm:pt modelId="{89AA80CB-7EA5-4764-AD7D-BFF9EA5E2271}" type="parTrans" cxnId="{A821AC17-BF24-4243-A078-0D9F08569308}">
      <dgm:prSet/>
      <dgm:spPr/>
      <dgm:t>
        <a:bodyPr/>
        <a:lstStyle/>
        <a:p>
          <a:endParaRPr lang="en-US"/>
        </a:p>
      </dgm:t>
    </dgm:pt>
    <dgm:pt modelId="{7D246976-BA46-4B92-8826-DE2DF1178AF1}" type="sibTrans" cxnId="{A821AC17-BF24-4243-A078-0D9F08569308}">
      <dgm:prSet/>
      <dgm:spPr/>
      <dgm:t>
        <a:bodyPr/>
        <a:lstStyle/>
        <a:p>
          <a:endParaRPr lang="en-US"/>
        </a:p>
      </dgm:t>
    </dgm:pt>
    <dgm:pt modelId="{264C815C-6830-49CD-9352-2877E78E88AE}" type="pres">
      <dgm:prSet presAssocID="{DD6497F7-75DC-4E42-8941-2BE58E1E8F7B}" presName="matrix" presStyleCnt="0">
        <dgm:presLayoutVars>
          <dgm:chMax val="1"/>
          <dgm:dir/>
          <dgm:resizeHandles val="exact"/>
        </dgm:presLayoutVars>
      </dgm:prSet>
      <dgm:spPr/>
    </dgm:pt>
    <dgm:pt modelId="{3E07EDD9-6833-4186-8559-B0D9F8EAC2E7}" type="pres">
      <dgm:prSet presAssocID="{DD6497F7-75DC-4E42-8941-2BE58E1E8F7B}" presName="diamond" presStyleLbl="bgShp" presStyleIdx="0" presStyleCnt="1"/>
      <dgm:spPr>
        <a:solidFill>
          <a:srgbClr val="7030A0"/>
        </a:solidFill>
      </dgm:spPr>
    </dgm:pt>
    <dgm:pt modelId="{8883E2E6-02FA-4959-8662-E42939D812C9}" type="pres">
      <dgm:prSet presAssocID="{DD6497F7-75DC-4E42-8941-2BE58E1E8F7B}" presName="quad1" presStyleLbl="node1" presStyleIdx="0" presStyleCnt="4">
        <dgm:presLayoutVars>
          <dgm:chMax val="0"/>
          <dgm:chPref val="0"/>
          <dgm:bulletEnabled val="1"/>
        </dgm:presLayoutVars>
      </dgm:prSet>
      <dgm:spPr/>
    </dgm:pt>
    <dgm:pt modelId="{E6EBDBC6-8705-45AC-8023-503233714E7A}" type="pres">
      <dgm:prSet presAssocID="{DD6497F7-75DC-4E42-8941-2BE58E1E8F7B}" presName="quad2" presStyleLbl="node1" presStyleIdx="1" presStyleCnt="4">
        <dgm:presLayoutVars>
          <dgm:chMax val="0"/>
          <dgm:chPref val="0"/>
          <dgm:bulletEnabled val="1"/>
        </dgm:presLayoutVars>
      </dgm:prSet>
      <dgm:spPr/>
    </dgm:pt>
    <dgm:pt modelId="{8A0C28C1-153F-48BB-871F-A3080256D567}" type="pres">
      <dgm:prSet presAssocID="{DD6497F7-75DC-4E42-8941-2BE58E1E8F7B}" presName="quad3" presStyleLbl="node1" presStyleIdx="2" presStyleCnt="4">
        <dgm:presLayoutVars>
          <dgm:chMax val="0"/>
          <dgm:chPref val="0"/>
          <dgm:bulletEnabled val="1"/>
        </dgm:presLayoutVars>
      </dgm:prSet>
      <dgm:spPr/>
    </dgm:pt>
    <dgm:pt modelId="{A94AE07A-FD1C-4348-93B3-90DF914D24F0}" type="pres">
      <dgm:prSet presAssocID="{DD6497F7-75DC-4E42-8941-2BE58E1E8F7B}" presName="quad4" presStyleLbl="node1" presStyleIdx="3" presStyleCnt="4">
        <dgm:presLayoutVars>
          <dgm:chMax val="0"/>
          <dgm:chPref val="0"/>
          <dgm:bulletEnabled val="1"/>
        </dgm:presLayoutVars>
      </dgm:prSet>
      <dgm:spPr/>
    </dgm:pt>
  </dgm:ptLst>
  <dgm:cxnLst>
    <dgm:cxn modelId="{B70AE604-F94C-4108-A504-A098C14F9700}" srcId="{DD6497F7-75DC-4E42-8941-2BE58E1E8F7B}" destId="{33825571-E6AA-4578-AB4D-1F8A5AC51513}" srcOrd="2" destOrd="0" parTransId="{26E35B0F-13E5-486A-8C8C-C8D62211D9EE}" sibTransId="{F16655B5-A01F-4A9E-BCDF-06D34B78E77E}"/>
    <dgm:cxn modelId="{A821AC17-BF24-4243-A078-0D9F08569308}" srcId="{DD6497F7-75DC-4E42-8941-2BE58E1E8F7B}" destId="{E1E85835-DE93-4BCD-8A1F-DBE5AB654FEC}" srcOrd="3" destOrd="0" parTransId="{89AA80CB-7EA5-4764-AD7D-BFF9EA5E2271}" sibTransId="{7D246976-BA46-4B92-8826-DE2DF1178AF1}"/>
    <dgm:cxn modelId="{D75CDF17-1598-4F7E-9D97-31B9C84EC6F4}" type="presOf" srcId="{5E97C7ED-5961-4313-A2FE-BEEE0A147D6E}" destId="{E6EBDBC6-8705-45AC-8023-503233714E7A}" srcOrd="0" destOrd="0" presId="urn:microsoft.com/office/officeart/2005/8/layout/matrix3"/>
    <dgm:cxn modelId="{2658A019-10E4-410E-97F4-D9D11932C9EE}" type="presOf" srcId="{E1E85835-DE93-4BCD-8A1F-DBE5AB654FEC}" destId="{A94AE07A-FD1C-4348-93B3-90DF914D24F0}" srcOrd="0" destOrd="0" presId="urn:microsoft.com/office/officeart/2005/8/layout/matrix3"/>
    <dgm:cxn modelId="{6D83FE2F-0D62-4882-9AB6-21EDA0B127EE}" type="presOf" srcId="{DD6497F7-75DC-4E42-8941-2BE58E1E8F7B}" destId="{264C815C-6830-49CD-9352-2877E78E88AE}" srcOrd="0" destOrd="0" presId="urn:microsoft.com/office/officeart/2005/8/layout/matrix3"/>
    <dgm:cxn modelId="{9E3D3C70-55FE-45E4-A142-6B027E7045E6}" type="presOf" srcId="{E931EB22-EE24-4C55-AFA5-3C3BDA4547E4}" destId="{8883E2E6-02FA-4959-8662-E42939D812C9}" srcOrd="0" destOrd="0" presId="urn:microsoft.com/office/officeart/2005/8/layout/matrix3"/>
    <dgm:cxn modelId="{62A4547B-EFEB-4493-A76E-5E1FDBFCBAD3}" type="presOf" srcId="{33825571-E6AA-4578-AB4D-1F8A5AC51513}" destId="{8A0C28C1-153F-48BB-871F-A3080256D567}" srcOrd="0" destOrd="0" presId="urn:microsoft.com/office/officeart/2005/8/layout/matrix3"/>
    <dgm:cxn modelId="{947C0BAF-33A1-4626-80CD-FADEDA051B3A}" srcId="{DD6497F7-75DC-4E42-8941-2BE58E1E8F7B}" destId="{E931EB22-EE24-4C55-AFA5-3C3BDA4547E4}" srcOrd="0" destOrd="0" parTransId="{934B501B-2FC3-412B-BE38-15D024C45882}" sibTransId="{D566FD41-53A4-456E-A598-E8D8EF752D45}"/>
    <dgm:cxn modelId="{4225ABF0-5451-4EB3-BDC1-1AE94480EFBA}" srcId="{DD6497F7-75DC-4E42-8941-2BE58E1E8F7B}" destId="{5E97C7ED-5961-4313-A2FE-BEEE0A147D6E}" srcOrd="1" destOrd="0" parTransId="{67C3D717-435D-4FA2-B36D-39CC993C3D75}" sibTransId="{1DB7A3A6-B4B4-4F2B-AB0A-3D593BBA48D0}"/>
    <dgm:cxn modelId="{EE4DEEA0-7708-43F7-A3B7-E583D9E05E38}" type="presParOf" srcId="{264C815C-6830-49CD-9352-2877E78E88AE}" destId="{3E07EDD9-6833-4186-8559-B0D9F8EAC2E7}" srcOrd="0" destOrd="0" presId="urn:microsoft.com/office/officeart/2005/8/layout/matrix3"/>
    <dgm:cxn modelId="{04B54E29-9558-420C-BCAB-8CFE8F69CB17}" type="presParOf" srcId="{264C815C-6830-49CD-9352-2877E78E88AE}" destId="{8883E2E6-02FA-4959-8662-E42939D812C9}" srcOrd="1" destOrd="0" presId="urn:microsoft.com/office/officeart/2005/8/layout/matrix3"/>
    <dgm:cxn modelId="{DEEDBC40-9FE6-47D9-A707-9B6913E11397}" type="presParOf" srcId="{264C815C-6830-49CD-9352-2877E78E88AE}" destId="{E6EBDBC6-8705-45AC-8023-503233714E7A}" srcOrd="2" destOrd="0" presId="urn:microsoft.com/office/officeart/2005/8/layout/matrix3"/>
    <dgm:cxn modelId="{443624B4-CF1C-447E-84FC-29C4C9D203C8}" type="presParOf" srcId="{264C815C-6830-49CD-9352-2877E78E88AE}" destId="{8A0C28C1-153F-48BB-871F-A3080256D567}" srcOrd="3" destOrd="0" presId="urn:microsoft.com/office/officeart/2005/8/layout/matrix3"/>
    <dgm:cxn modelId="{A2B4BC85-6DE6-4DE5-AB50-86676CC990C2}" type="presParOf" srcId="{264C815C-6830-49CD-9352-2877E78E88AE}" destId="{A94AE07A-FD1C-4348-93B3-90DF914D24F0}"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144E551-5ED0-4176-8EE5-59B4785F92A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F81ADDF-40AD-4C1A-8C56-C296D91244C0}">
      <dgm:prSet/>
      <dgm:spPr/>
      <dgm:t>
        <a:bodyPr/>
        <a:lstStyle/>
        <a:p>
          <a:pPr>
            <a:lnSpc>
              <a:spcPct val="100000"/>
            </a:lnSpc>
          </a:pPr>
          <a:r>
            <a:rPr lang="en-US" b="1"/>
            <a:t>Improved Forecasting Accuracy</a:t>
          </a:r>
          <a:endParaRPr lang="en-US"/>
        </a:p>
      </dgm:t>
    </dgm:pt>
    <dgm:pt modelId="{6FD23439-C9C7-4EC4-998B-26D2F7116EC9}" type="parTrans" cxnId="{939A7F7E-FEC6-42CD-8F4E-0B5AE261C617}">
      <dgm:prSet/>
      <dgm:spPr/>
      <dgm:t>
        <a:bodyPr/>
        <a:lstStyle/>
        <a:p>
          <a:endParaRPr lang="en-US"/>
        </a:p>
      </dgm:t>
    </dgm:pt>
    <dgm:pt modelId="{C106C299-EF4C-43C6-96BD-46A46294D55E}" type="sibTrans" cxnId="{939A7F7E-FEC6-42CD-8F4E-0B5AE261C617}">
      <dgm:prSet/>
      <dgm:spPr/>
      <dgm:t>
        <a:bodyPr/>
        <a:lstStyle/>
        <a:p>
          <a:endParaRPr lang="en-US"/>
        </a:p>
      </dgm:t>
    </dgm:pt>
    <dgm:pt modelId="{22C7EAB6-8427-4BC6-AEEE-9E11CB03409B}">
      <dgm:prSet/>
      <dgm:spPr/>
      <dgm:t>
        <a:bodyPr/>
        <a:lstStyle/>
        <a:p>
          <a:pPr>
            <a:lnSpc>
              <a:spcPct val="100000"/>
            </a:lnSpc>
          </a:pPr>
          <a:r>
            <a:rPr lang="en-US" b="1"/>
            <a:t>Enhanced Grid Stability and Resource Allocation</a:t>
          </a:r>
          <a:endParaRPr lang="en-US"/>
        </a:p>
      </dgm:t>
    </dgm:pt>
    <dgm:pt modelId="{4A8FC141-912A-4A09-85E9-B3B4FD2BCCC2}" type="parTrans" cxnId="{83BA91DA-CB6D-442C-8B72-9BB7C0379E93}">
      <dgm:prSet/>
      <dgm:spPr/>
      <dgm:t>
        <a:bodyPr/>
        <a:lstStyle/>
        <a:p>
          <a:endParaRPr lang="en-US"/>
        </a:p>
      </dgm:t>
    </dgm:pt>
    <dgm:pt modelId="{26F3D839-19E6-4A9A-AECC-7CB5F4678342}" type="sibTrans" cxnId="{83BA91DA-CB6D-442C-8B72-9BB7C0379E93}">
      <dgm:prSet/>
      <dgm:spPr/>
      <dgm:t>
        <a:bodyPr/>
        <a:lstStyle/>
        <a:p>
          <a:endParaRPr lang="en-US"/>
        </a:p>
      </dgm:t>
    </dgm:pt>
    <dgm:pt modelId="{0DD4A73F-5BFE-4FC8-9216-D817BAC19F6A}">
      <dgm:prSet/>
      <dgm:spPr/>
      <dgm:t>
        <a:bodyPr/>
        <a:lstStyle/>
        <a:p>
          <a:pPr>
            <a:lnSpc>
              <a:spcPct val="100000"/>
            </a:lnSpc>
          </a:pPr>
          <a:r>
            <a:rPr lang="en-US" b="1" dirty="0"/>
            <a:t>Significance of Data Preprocessing</a:t>
          </a:r>
          <a:endParaRPr lang="en-US" dirty="0"/>
        </a:p>
      </dgm:t>
    </dgm:pt>
    <dgm:pt modelId="{78B150BD-6372-4881-9ADD-372A5419BB6D}" type="parTrans" cxnId="{435A1907-F5AA-4451-B133-5A31E9047B8B}">
      <dgm:prSet/>
      <dgm:spPr/>
      <dgm:t>
        <a:bodyPr/>
        <a:lstStyle/>
        <a:p>
          <a:endParaRPr lang="en-US"/>
        </a:p>
      </dgm:t>
    </dgm:pt>
    <dgm:pt modelId="{346DBB40-58C0-45CC-9534-7C341EB10801}" type="sibTrans" cxnId="{435A1907-F5AA-4451-B133-5A31E9047B8B}">
      <dgm:prSet/>
      <dgm:spPr/>
      <dgm:t>
        <a:bodyPr/>
        <a:lstStyle/>
        <a:p>
          <a:endParaRPr lang="en-US"/>
        </a:p>
      </dgm:t>
    </dgm:pt>
    <dgm:pt modelId="{CE989F40-E39A-45FC-8EE2-2C02D2D0B109}">
      <dgm:prSet/>
      <dgm:spPr/>
      <dgm:t>
        <a:bodyPr/>
        <a:lstStyle/>
        <a:p>
          <a:pPr>
            <a:lnSpc>
              <a:spcPct val="100000"/>
            </a:lnSpc>
          </a:pPr>
          <a:r>
            <a:rPr lang="en-US" b="1"/>
            <a:t>Future Research Opportunities</a:t>
          </a:r>
          <a:endParaRPr lang="en-US"/>
        </a:p>
      </dgm:t>
    </dgm:pt>
    <dgm:pt modelId="{472CE77B-10AF-4516-90DD-C2653FAE2CB1}" type="parTrans" cxnId="{C0857356-CD08-43B5-98CB-015193BC3328}">
      <dgm:prSet/>
      <dgm:spPr/>
      <dgm:t>
        <a:bodyPr/>
        <a:lstStyle/>
        <a:p>
          <a:endParaRPr lang="en-US"/>
        </a:p>
      </dgm:t>
    </dgm:pt>
    <dgm:pt modelId="{4BB8A98C-403F-435A-A806-91FCEEF56A93}" type="sibTrans" cxnId="{C0857356-CD08-43B5-98CB-015193BC3328}">
      <dgm:prSet/>
      <dgm:spPr/>
      <dgm:t>
        <a:bodyPr/>
        <a:lstStyle/>
        <a:p>
          <a:endParaRPr lang="en-US"/>
        </a:p>
      </dgm:t>
    </dgm:pt>
    <dgm:pt modelId="{D91F68DD-1212-4769-8663-0AF14F74ADB5}">
      <dgm:prSet/>
      <dgm:spPr/>
      <dgm:t>
        <a:bodyPr/>
        <a:lstStyle/>
        <a:p>
          <a:pPr>
            <a:lnSpc>
              <a:spcPct val="100000"/>
            </a:lnSpc>
          </a:pPr>
          <a:r>
            <a:rPr lang="en-US" b="1" dirty="0"/>
            <a:t>Contribution to Sustainable Energy Transition</a:t>
          </a:r>
          <a:endParaRPr lang="en-US" dirty="0"/>
        </a:p>
      </dgm:t>
    </dgm:pt>
    <dgm:pt modelId="{7F757F75-A436-4429-BE24-DA8435AB4592}" type="parTrans" cxnId="{432C562A-1736-440E-A35E-9D608CB9E95B}">
      <dgm:prSet/>
      <dgm:spPr/>
      <dgm:t>
        <a:bodyPr/>
        <a:lstStyle/>
        <a:p>
          <a:endParaRPr lang="en-US"/>
        </a:p>
      </dgm:t>
    </dgm:pt>
    <dgm:pt modelId="{B6FEA390-6C22-4A3B-81F5-D36F99CCB2AF}" type="sibTrans" cxnId="{432C562A-1736-440E-A35E-9D608CB9E95B}">
      <dgm:prSet/>
      <dgm:spPr/>
      <dgm:t>
        <a:bodyPr/>
        <a:lstStyle/>
        <a:p>
          <a:endParaRPr lang="en-US"/>
        </a:p>
      </dgm:t>
    </dgm:pt>
    <dgm:pt modelId="{EB31CAA7-74FC-4FB1-8286-D1ECEFEB467B}" type="pres">
      <dgm:prSet presAssocID="{0144E551-5ED0-4176-8EE5-59B4785F92A6}" presName="root" presStyleCnt="0">
        <dgm:presLayoutVars>
          <dgm:dir/>
          <dgm:resizeHandles val="exact"/>
        </dgm:presLayoutVars>
      </dgm:prSet>
      <dgm:spPr/>
    </dgm:pt>
    <dgm:pt modelId="{85EAB0B9-E9D6-4BFC-9B6C-BEBCBEB6A9B4}" type="pres">
      <dgm:prSet presAssocID="{7F81ADDF-40AD-4C1A-8C56-C296D91244C0}" presName="compNode" presStyleCnt="0"/>
      <dgm:spPr/>
    </dgm:pt>
    <dgm:pt modelId="{123DFA7B-1666-4E9C-9513-D0567330CEDA}" type="pres">
      <dgm:prSet presAssocID="{7F81ADDF-40AD-4C1A-8C56-C296D91244C0}" presName="bgRect" presStyleLbl="bgShp" presStyleIdx="0" presStyleCnt="5"/>
      <dgm:spPr>
        <a:solidFill>
          <a:schemeClr val="accent2">
            <a:lumMod val="20000"/>
            <a:lumOff val="80000"/>
          </a:schemeClr>
        </a:solidFill>
      </dgm:spPr>
    </dgm:pt>
    <dgm:pt modelId="{70FF8BC9-D073-4E92-BAE5-8EA02E30A530}" type="pres">
      <dgm:prSet presAssocID="{7F81ADDF-40AD-4C1A-8C56-C296D91244C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pward trend"/>
        </a:ext>
      </dgm:extLst>
    </dgm:pt>
    <dgm:pt modelId="{268DF6F8-4097-4EBE-9D3C-F2F872D42284}" type="pres">
      <dgm:prSet presAssocID="{7F81ADDF-40AD-4C1A-8C56-C296D91244C0}" presName="spaceRect" presStyleCnt="0"/>
      <dgm:spPr/>
    </dgm:pt>
    <dgm:pt modelId="{75AA9F56-F0BD-4B48-B63E-2D6F774DE82F}" type="pres">
      <dgm:prSet presAssocID="{7F81ADDF-40AD-4C1A-8C56-C296D91244C0}" presName="parTx" presStyleLbl="revTx" presStyleIdx="0" presStyleCnt="5">
        <dgm:presLayoutVars>
          <dgm:chMax val="0"/>
          <dgm:chPref val="0"/>
        </dgm:presLayoutVars>
      </dgm:prSet>
      <dgm:spPr/>
    </dgm:pt>
    <dgm:pt modelId="{5BC002D8-33A2-4F37-8700-C5EED71589B6}" type="pres">
      <dgm:prSet presAssocID="{C106C299-EF4C-43C6-96BD-46A46294D55E}" presName="sibTrans" presStyleCnt="0"/>
      <dgm:spPr/>
    </dgm:pt>
    <dgm:pt modelId="{146219BF-B983-4772-8DCC-22A686449A7C}" type="pres">
      <dgm:prSet presAssocID="{22C7EAB6-8427-4BC6-AEEE-9E11CB03409B}" presName="compNode" presStyleCnt="0"/>
      <dgm:spPr/>
    </dgm:pt>
    <dgm:pt modelId="{528E4562-D473-4BF0-84F4-496C9D5D64D6}" type="pres">
      <dgm:prSet presAssocID="{22C7EAB6-8427-4BC6-AEEE-9E11CB03409B}" presName="bgRect" presStyleLbl="bgShp" presStyleIdx="1" presStyleCnt="5"/>
      <dgm:spPr>
        <a:solidFill>
          <a:schemeClr val="accent2">
            <a:lumMod val="40000"/>
            <a:lumOff val="60000"/>
          </a:schemeClr>
        </a:solidFill>
      </dgm:spPr>
    </dgm:pt>
    <dgm:pt modelId="{7DEC5B66-26EF-4F70-8B9F-10DBB8DD937D}" type="pres">
      <dgm:prSet presAssocID="{22C7EAB6-8427-4BC6-AEEE-9E11CB03409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9EFAE960-C0DD-44D4-959F-2AB596E0A88B}" type="pres">
      <dgm:prSet presAssocID="{22C7EAB6-8427-4BC6-AEEE-9E11CB03409B}" presName="spaceRect" presStyleCnt="0"/>
      <dgm:spPr/>
    </dgm:pt>
    <dgm:pt modelId="{DD823E4D-D890-4B3C-AD0C-CCEADB08333F}" type="pres">
      <dgm:prSet presAssocID="{22C7EAB6-8427-4BC6-AEEE-9E11CB03409B}" presName="parTx" presStyleLbl="revTx" presStyleIdx="1" presStyleCnt="5">
        <dgm:presLayoutVars>
          <dgm:chMax val="0"/>
          <dgm:chPref val="0"/>
        </dgm:presLayoutVars>
      </dgm:prSet>
      <dgm:spPr/>
    </dgm:pt>
    <dgm:pt modelId="{54E65EC1-4220-457B-80AF-3D13F7030CE8}" type="pres">
      <dgm:prSet presAssocID="{26F3D839-19E6-4A9A-AECC-7CB5F4678342}" presName="sibTrans" presStyleCnt="0"/>
      <dgm:spPr/>
    </dgm:pt>
    <dgm:pt modelId="{5838C51B-B5DC-464B-A4F1-A12AA99B7511}" type="pres">
      <dgm:prSet presAssocID="{0DD4A73F-5BFE-4FC8-9216-D817BAC19F6A}" presName="compNode" presStyleCnt="0"/>
      <dgm:spPr/>
    </dgm:pt>
    <dgm:pt modelId="{C3AE1FF5-5ABA-4E77-B032-42FCC5F77ABB}" type="pres">
      <dgm:prSet presAssocID="{0DD4A73F-5BFE-4FC8-9216-D817BAC19F6A}" presName="bgRect" presStyleLbl="bgShp" presStyleIdx="2" presStyleCnt="5"/>
      <dgm:spPr>
        <a:solidFill>
          <a:schemeClr val="accent2">
            <a:lumMod val="20000"/>
            <a:lumOff val="80000"/>
          </a:schemeClr>
        </a:solidFill>
      </dgm:spPr>
    </dgm:pt>
    <dgm:pt modelId="{3FF2B9F9-F90D-4468-A732-33F49D826FF7}" type="pres">
      <dgm:prSet presAssocID="{0DD4A73F-5BFE-4FC8-9216-D817BAC19F6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chart"/>
        </a:ext>
      </dgm:extLst>
    </dgm:pt>
    <dgm:pt modelId="{8B730B4E-23D5-4CAD-8BC8-DD8055F3E646}" type="pres">
      <dgm:prSet presAssocID="{0DD4A73F-5BFE-4FC8-9216-D817BAC19F6A}" presName="spaceRect" presStyleCnt="0"/>
      <dgm:spPr/>
    </dgm:pt>
    <dgm:pt modelId="{91206429-0680-4E01-9DF2-A6358E06B3E2}" type="pres">
      <dgm:prSet presAssocID="{0DD4A73F-5BFE-4FC8-9216-D817BAC19F6A}" presName="parTx" presStyleLbl="revTx" presStyleIdx="2" presStyleCnt="5">
        <dgm:presLayoutVars>
          <dgm:chMax val="0"/>
          <dgm:chPref val="0"/>
        </dgm:presLayoutVars>
      </dgm:prSet>
      <dgm:spPr/>
    </dgm:pt>
    <dgm:pt modelId="{5FDA5319-1E75-4273-BAEA-A3B96A145220}" type="pres">
      <dgm:prSet presAssocID="{346DBB40-58C0-45CC-9534-7C341EB10801}" presName="sibTrans" presStyleCnt="0"/>
      <dgm:spPr/>
    </dgm:pt>
    <dgm:pt modelId="{A6AC2F98-6E6E-4DD6-99F7-5500D411C59D}" type="pres">
      <dgm:prSet presAssocID="{CE989F40-E39A-45FC-8EE2-2C02D2D0B109}" presName="compNode" presStyleCnt="0"/>
      <dgm:spPr/>
    </dgm:pt>
    <dgm:pt modelId="{7E1C1BE1-ABC9-4185-9FAA-E0C164D9EE5A}" type="pres">
      <dgm:prSet presAssocID="{CE989F40-E39A-45FC-8EE2-2C02D2D0B109}" presName="bgRect" presStyleLbl="bgShp" presStyleIdx="3" presStyleCnt="5"/>
      <dgm:spPr>
        <a:solidFill>
          <a:schemeClr val="accent2">
            <a:lumMod val="40000"/>
            <a:lumOff val="60000"/>
          </a:schemeClr>
        </a:solidFill>
      </dgm:spPr>
    </dgm:pt>
    <dgm:pt modelId="{A16758D8-443D-41B7-8B49-949028AE13E9}" type="pres">
      <dgm:prSet presAssocID="{CE989F40-E39A-45FC-8EE2-2C02D2D0B10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agnifying glass"/>
        </a:ext>
      </dgm:extLst>
    </dgm:pt>
    <dgm:pt modelId="{2824144B-E63F-4115-8A8D-FDC4F45D4973}" type="pres">
      <dgm:prSet presAssocID="{CE989F40-E39A-45FC-8EE2-2C02D2D0B109}" presName="spaceRect" presStyleCnt="0"/>
      <dgm:spPr/>
    </dgm:pt>
    <dgm:pt modelId="{A491C195-4C7A-400A-A3CD-9FF0C9BEF237}" type="pres">
      <dgm:prSet presAssocID="{CE989F40-E39A-45FC-8EE2-2C02D2D0B109}" presName="parTx" presStyleLbl="revTx" presStyleIdx="3" presStyleCnt="5">
        <dgm:presLayoutVars>
          <dgm:chMax val="0"/>
          <dgm:chPref val="0"/>
        </dgm:presLayoutVars>
      </dgm:prSet>
      <dgm:spPr/>
    </dgm:pt>
    <dgm:pt modelId="{09159C73-FCD9-4F5B-8ADE-05CE4BD613D0}" type="pres">
      <dgm:prSet presAssocID="{4BB8A98C-403F-435A-A806-91FCEEF56A93}" presName="sibTrans" presStyleCnt="0"/>
      <dgm:spPr/>
    </dgm:pt>
    <dgm:pt modelId="{6F47C0CA-D9DE-499D-BE3C-FD32606A2F1F}" type="pres">
      <dgm:prSet presAssocID="{D91F68DD-1212-4769-8663-0AF14F74ADB5}" presName="compNode" presStyleCnt="0"/>
      <dgm:spPr/>
    </dgm:pt>
    <dgm:pt modelId="{21896178-19B3-4F12-9DFC-EC8F28190FA1}" type="pres">
      <dgm:prSet presAssocID="{D91F68DD-1212-4769-8663-0AF14F74ADB5}" presName="bgRect" presStyleLbl="bgShp" presStyleIdx="4" presStyleCnt="5"/>
      <dgm:spPr>
        <a:solidFill>
          <a:schemeClr val="accent2">
            <a:lumMod val="20000"/>
            <a:lumOff val="80000"/>
          </a:schemeClr>
        </a:solidFill>
      </dgm:spPr>
    </dgm:pt>
    <dgm:pt modelId="{F68A5CCB-B711-4204-9D62-9D54D9187A57}" type="pres">
      <dgm:prSet presAssocID="{D91F68DD-1212-4769-8663-0AF14F74ADB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Lightbulb"/>
        </a:ext>
      </dgm:extLst>
    </dgm:pt>
    <dgm:pt modelId="{6E87D711-D87B-4081-8E72-D71E76A3D590}" type="pres">
      <dgm:prSet presAssocID="{D91F68DD-1212-4769-8663-0AF14F74ADB5}" presName="spaceRect" presStyleCnt="0"/>
      <dgm:spPr/>
    </dgm:pt>
    <dgm:pt modelId="{1ED336CE-9106-49EE-91B3-202038ED4BBC}" type="pres">
      <dgm:prSet presAssocID="{D91F68DD-1212-4769-8663-0AF14F74ADB5}" presName="parTx" presStyleLbl="revTx" presStyleIdx="4" presStyleCnt="5">
        <dgm:presLayoutVars>
          <dgm:chMax val="0"/>
          <dgm:chPref val="0"/>
        </dgm:presLayoutVars>
      </dgm:prSet>
      <dgm:spPr/>
    </dgm:pt>
  </dgm:ptLst>
  <dgm:cxnLst>
    <dgm:cxn modelId="{435A1907-F5AA-4451-B133-5A31E9047B8B}" srcId="{0144E551-5ED0-4176-8EE5-59B4785F92A6}" destId="{0DD4A73F-5BFE-4FC8-9216-D817BAC19F6A}" srcOrd="2" destOrd="0" parTransId="{78B150BD-6372-4881-9ADD-372A5419BB6D}" sibTransId="{346DBB40-58C0-45CC-9534-7C341EB10801}"/>
    <dgm:cxn modelId="{432C562A-1736-440E-A35E-9D608CB9E95B}" srcId="{0144E551-5ED0-4176-8EE5-59B4785F92A6}" destId="{D91F68DD-1212-4769-8663-0AF14F74ADB5}" srcOrd="4" destOrd="0" parTransId="{7F757F75-A436-4429-BE24-DA8435AB4592}" sibTransId="{B6FEA390-6C22-4A3B-81F5-D36F99CCB2AF}"/>
    <dgm:cxn modelId="{184AA665-3C68-4FFE-9983-8145C42FCD65}" type="presOf" srcId="{0DD4A73F-5BFE-4FC8-9216-D817BAC19F6A}" destId="{91206429-0680-4E01-9DF2-A6358E06B3E2}" srcOrd="0" destOrd="0" presId="urn:microsoft.com/office/officeart/2018/2/layout/IconVerticalSolidList"/>
    <dgm:cxn modelId="{C0857356-CD08-43B5-98CB-015193BC3328}" srcId="{0144E551-5ED0-4176-8EE5-59B4785F92A6}" destId="{CE989F40-E39A-45FC-8EE2-2C02D2D0B109}" srcOrd="3" destOrd="0" parTransId="{472CE77B-10AF-4516-90DD-C2653FAE2CB1}" sibTransId="{4BB8A98C-403F-435A-A806-91FCEEF56A93}"/>
    <dgm:cxn modelId="{939A7F7E-FEC6-42CD-8F4E-0B5AE261C617}" srcId="{0144E551-5ED0-4176-8EE5-59B4785F92A6}" destId="{7F81ADDF-40AD-4C1A-8C56-C296D91244C0}" srcOrd="0" destOrd="0" parTransId="{6FD23439-C9C7-4EC4-998B-26D2F7116EC9}" sibTransId="{C106C299-EF4C-43C6-96BD-46A46294D55E}"/>
    <dgm:cxn modelId="{528B4B7F-DD60-4774-97D2-70262D8CC556}" type="presOf" srcId="{CE989F40-E39A-45FC-8EE2-2C02D2D0B109}" destId="{A491C195-4C7A-400A-A3CD-9FF0C9BEF237}" srcOrd="0" destOrd="0" presId="urn:microsoft.com/office/officeart/2018/2/layout/IconVerticalSolidList"/>
    <dgm:cxn modelId="{A3A77EB9-8FC9-43C2-916F-1AE557065DBC}" type="presOf" srcId="{7F81ADDF-40AD-4C1A-8C56-C296D91244C0}" destId="{75AA9F56-F0BD-4B48-B63E-2D6F774DE82F}" srcOrd="0" destOrd="0" presId="urn:microsoft.com/office/officeart/2018/2/layout/IconVerticalSolidList"/>
    <dgm:cxn modelId="{83BA91DA-CB6D-442C-8B72-9BB7C0379E93}" srcId="{0144E551-5ED0-4176-8EE5-59B4785F92A6}" destId="{22C7EAB6-8427-4BC6-AEEE-9E11CB03409B}" srcOrd="1" destOrd="0" parTransId="{4A8FC141-912A-4A09-85E9-B3B4FD2BCCC2}" sibTransId="{26F3D839-19E6-4A9A-AECC-7CB5F4678342}"/>
    <dgm:cxn modelId="{CA4D48E3-751F-4368-8D6E-C977E4593D67}" type="presOf" srcId="{0144E551-5ED0-4176-8EE5-59B4785F92A6}" destId="{EB31CAA7-74FC-4FB1-8286-D1ECEFEB467B}" srcOrd="0" destOrd="0" presId="urn:microsoft.com/office/officeart/2018/2/layout/IconVerticalSolidList"/>
    <dgm:cxn modelId="{357D76EF-9175-4666-9F2E-7F4ECA589B2A}" type="presOf" srcId="{22C7EAB6-8427-4BC6-AEEE-9E11CB03409B}" destId="{DD823E4D-D890-4B3C-AD0C-CCEADB08333F}" srcOrd="0" destOrd="0" presId="urn:microsoft.com/office/officeart/2018/2/layout/IconVerticalSolidList"/>
    <dgm:cxn modelId="{9143EFEF-03D2-41A8-BF16-F0E45885D7D9}" type="presOf" srcId="{D91F68DD-1212-4769-8663-0AF14F74ADB5}" destId="{1ED336CE-9106-49EE-91B3-202038ED4BBC}" srcOrd="0" destOrd="0" presId="urn:microsoft.com/office/officeart/2018/2/layout/IconVerticalSolidList"/>
    <dgm:cxn modelId="{8DB43326-D726-4C46-958E-24608AF9AA81}" type="presParOf" srcId="{EB31CAA7-74FC-4FB1-8286-D1ECEFEB467B}" destId="{85EAB0B9-E9D6-4BFC-9B6C-BEBCBEB6A9B4}" srcOrd="0" destOrd="0" presId="urn:microsoft.com/office/officeart/2018/2/layout/IconVerticalSolidList"/>
    <dgm:cxn modelId="{EBC71930-1D3D-4F2D-962D-B5EED1224262}" type="presParOf" srcId="{85EAB0B9-E9D6-4BFC-9B6C-BEBCBEB6A9B4}" destId="{123DFA7B-1666-4E9C-9513-D0567330CEDA}" srcOrd="0" destOrd="0" presId="urn:microsoft.com/office/officeart/2018/2/layout/IconVerticalSolidList"/>
    <dgm:cxn modelId="{0ADFA31C-9E6A-4088-8BE7-03A61375C64E}" type="presParOf" srcId="{85EAB0B9-E9D6-4BFC-9B6C-BEBCBEB6A9B4}" destId="{70FF8BC9-D073-4E92-BAE5-8EA02E30A530}" srcOrd="1" destOrd="0" presId="urn:microsoft.com/office/officeart/2018/2/layout/IconVerticalSolidList"/>
    <dgm:cxn modelId="{5389E378-1672-4DB8-A417-C93DA1D6620D}" type="presParOf" srcId="{85EAB0B9-E9D6-4BFC-9B6C-BEBCBEB6A9B4}" destId="{268DF6F8-4097-4EBE-9D3C-F2F872D42284}" srcOrd="2" destOrd="0" presId="urn:microsoft.com/office/officeart/2018/2/layout/IconVerticalSolidList"/>
    <dgm:cxn modelId="{146133AC-4077-412F-8634-8FB916DECA77}" type="presParOf" srcId="{85EAB0B9-E9D6-4BFC-9B6C-BEBCBEB6A9B4}" destId="{75AA9F56-F0BD-4B48-B63E-2D6F774DE82F}" srcOrd="3" destOrd="0" presId="urn:microsoft.com/office/officeart/2018/2/layout/IconVerticalSolidList"/>
    <dgm:cxn modelId="{8EC99EBA-8D9C-4B39-86AE-53E48288CA40}" type="presParOf" srcId="{EB31CAA7-74FC-4FB1-8286-D1ECEFEB467B}" destId="{5BC002D8-33A2-4F37-8700-C5EED71589B6}" srcOrd="1" destOrd="0" presId="urn:microsoft.com/office/officeart/2018/2/layout/IconVerticalSolidList"/>
    <dgm:cxn modelId="{E2E832D1-BD96-497C-94D7-2412359F987C}" type="presParOf" srcId="{EB31CAA7-74FC-4FB1-8286-D1ECEFEB467B}" destId="{146219BF-B983-4772-8DCC-22A686449A7C}" srcOrd="2" destOrd="0" presId="urn:microsoft.com/office/officeart/2018/2/layout/IconVerticalSolidList"/>
    <dgm:cxn modelId="{A4C006C7-8CD3-4619-8ECC-5406857B3A9A}" type="presParOf" srcId="{146219BF-B983-4772-8DCC-22A686449A7C}" destId="{528E4562-D473-4BF0-84F4-496C9D5D64D6}" srcOrd="0" destOrd="0" presId="urn:microsoft.com/office/officeart/2018/2/layout/IconVerticalSolidList"/>
    <dgm:cxn modelId="{932544E4-3BAD-4939-9891-D9F658DF0BD4}" type="presParOf" srcId="{146219BF-B983-4772-8DCC-22A686449A7C}" destId="{7DEC5B66-26EF-4F70-8B9F-10DBB8DD937D}" srcOrd="1" destOrd="0" presId="urn:microsoft.com/office/officeart/2018/2/layout/IconVerticalSolidList"/>
    <dgm:cxn modelId="{8D29B063-015F-49D7-AC3C-FDB19AF11F5A}" type="presParOf" srcId="{146219BF-B983-4772-8DCC-22A686449A7C}" destId="{9EFAE960-C0DD-44D4-959F-2AB596E0A88B}" srcOrd="2" destOrd="0" presId="urn:microsoft.com/office/officeart/2018/2/layout/IconVerticalSolidList"/>
    <dgm:cxn modelId="{9C1642F0-1891-44FC-9AF2-836BA7AAE7DC}" type="presParOf" srcId="{146219BF-B983-4772-8DCC-22A686449A7C}" destId="{DD823E4D-D890-4B3C-AD0C-CCEADB08333F}" srcOrd="3" destOrd="0" presId="urn:microsoft.com/office/officeart/2018/2/layout/IconVerticalSolidList"/>
    <dgm:cxn modelId="{13B6EEB0-5B07-4928-8EFE-55DE659796D3}" type="presParOf" srcId="{EB31CAA7-74FC-4FB1-8286-D1ECEFEB467B}" destId="{54E65EC1-4220-457B-80AF-3D13F7030CE8}" srcOrd="3" destOrd="0" presId="urn:microsoft.com/office/officeart/2018/2/layout/IconVerticalSolidList"/>
    <dgm:cxn modelId="{DE2F64C3-D815-451F-BDDD-D7BC5D72DA03}" type="presParOf" srcId="{EB31CAA7-74FC-4FB1-8286-D1ECEFEB467B}" destId="{5838C51B-B5DC-464B-A4F1-A12AA99B7511}" srcOrd="4" destOrd="0" presId="urn:microsoft.com/office/officeart/2018/2/layout/IconVerticalSolidList"/>
    <dgm:cxn modelId="{9E530E90-C8C2-4496-A6FE-734B3CF465A6}" type="presParOf" srcId="{5838C51B-B5DC-464B-A4F1-A12AA99B7511}" destId="{C3AE1FF5-5ABA-4E77-B032-42FCC5F77ABB}" srcOrd="0" destOrd="0" presId="urn:microsoft.com/office/officeart/2018/2/layout/IconVerticalSolidList"/>
    <dgm:cxn modelId="{4F038A41-AE63-457F-A615-FBD8BD9EF0B7}" type="presParOf" srcId="{5838C51B-B5DC-464B-A4F1-A12AA99B7511}" destId="{3FF2B9F9-F90D-4468-A732-33F49D826FF7}" srcOrd="1" destOrd="0" presId="urn:microsoft.com/office/officeart/2018/2/layout/IconVerticalSolidList"/>
    <dgm:cxn modelId="{7DEB6989-985C-4C53-91EB-E1F59EC12AE6}" type="presParOf" srcId="{5838C51B-B5DC-464B-A4F1-A12AA99B7511}" destId="{8B730B4E-23D5-4CAD-8BC8-DD8055F3E646}" srcOrd="2" destOrd="0" presId="urn:microsoft.com/office/officeart/2018/2/layout/IconVerticalSolidList"/>
    <dgm:cxn modelId="{D08E13EC-6352-4610-B7B9-8EC338B3B7AD}" type="presParOf" srcId="{5838C51B-B5DC-464B-A4F1-A12AA99B7511}" destId="{91206429-0680-4E01-9DF2-A6358E06B3E2}" srcOrd="3" destOrd="0" presId="urn:microsoft.com/office/officeart/2018/2/layout/IconVerticalSolidList"/>
    <dgm:cxn modelId="{FDF56A90-5C63-4BFB-8980-9A63E9EA3285}" type="presParOf" srcId="{EB31CAA7-74FC-4FB1-8286-D1ECEFEB467B}" destId="{5FDA5319-1E75-4273-BAEA-A3B96A145220}" srcOrd="5" destOrd="0" presId="urn:microsoft.com/office/officeart/2018/2/layout/IconVerticalSolidList"/>
    <dgm:cxn modelId="{54084FAB-6804-4CE5-A631-AAB734F9F9D3}" type="presParOf" srcId="{EB31CAA7-74FC-4FB1-8286-D1ECEFEB467B}" destId="{A6AC2F98-6E6E-4DD6-99F7-5500D411C59D}" srcOrd="6" destOrd="0" presId="urn:microsoft.com/office/officeart/2018/2/layout/IconVerticalSolidList"/>
    <dgm:cxn modelId="{2A327614-D4D5-4371-B9A5-B45695C13BE3}" type="presParOf" srcId="{A6AC2F98-6E6E-4DD6-99F7-5500D411C59D}" destId="{7E1C1BE1-ABC9-4185-9FAA-E0C164D9EE5A}" srcOrd="0" destOrd="0" presId="urn:microsoft.com/office/officeart/2018/2/layout/IconVerticalSolidList"/>
    <dgm:cxn modelId="{FF764B63-7DD5-4B3A-8D63-68AD534F03ED}" type="presParOf" srcId="{A6AC2F98-6E6E-4DD6-99F7-5500D411C59D}" destId="{A16758D8-443D-41B7-8B49-949028AE13E9}" srcOrd="1" destOrd="0" presId="urn:microsoft.com/office/officeart/2018/2/layout/IconVerticalSolidList"/>
    <dgm:cxn modelId="{0BED960C-9614-4AA1-A81E-6AA7156A3FE9}" type="presParOf" srcId="{A6AC2F98-6E6E-4DD6-99F7-5500D411C59D}" destId="{2824144B-E63F-4115-8A8D-FDC4F45D4973}" srcOrd="2" destOrd="0" presId="urn:microsoft.com/office/officeart/2018/2/layout/IconVerticalSolidList"/>
    <dgm:cxn modelId="{0BDB58EE-4CD5-4146-A9A5-D4C34696C691}" type="presParOf" srcId="{A6AC2F98-6E6E-4DD6-99F7-5500D411C59D}" destId="{A491C195-4C7A-400A-A3CD-9FF0C9BEF237}" srcOrd="3" destOrd="0" presId="urn:microsoft.com/office/officeart/2018/2/layout/IconVerticalSolidList"/>
    <dgm:cxn modelId="{0B297268-90D6-401F-A371-81270B0DEC8E}" type="presParOf" srcId="{EB31CAA7-74FC-4FB1-8286-D1ECEFEB467B}" destId="{09159C73-FCD9-4F5B-8ADE-05CE4BD613D0}" srcOrd="7" destOrd="0" presId="urn:microsoft.com/office/officeart/2018/2/layout/IconVerticalSolidList"/>
    <dgm:cxn modelId="{6444EFCF-4328-4F85-83CC-BF3230223604}" type="presParOf" srcId="{EB31CAA7-74FC-4FB1-8286-D1ECEFEB467B}" destId="{6F47C0CA-D9DE-499D-BE3C-FD32606A2F1F}" srcOrd="8" destOrd="0" presId="urn:microsoft.com/office/officeart/2018/2/layout/IconVerticalSolidList"/>
    <dgm:cxn modelId="{2168F6C8-A59A-4309-A7CC-B82D47CAD16B}" type="presParOf" srcId="{6F47C0CA-D9DE-499D-BE3C-FD32606A2F1F}" destId="{21896178-19B3-4F12-9DFC-EC8F28190FA1}" srcOrd="0" destOrd="0" presId="urn:microsoft.com/office/officeart/2018/2/layout/IconVerticalSolidList"/>
    <dgm:cxn modelId="{0FB377B0-A997-4D35-9185-7BCB2D03352D}" type="presParOf" srcId="{6F47C0CA-D9DE-499D-BE3C-FD32606A2F1F}" destId="{F68A5CCB-B711-4204-9D62-9D54D9187A57}" srcOrd="1" destOrd="0" presId="urn:microsoft.com/office/officeart/2018/2/layout/IconVerticalSolidList"/>
    <dgm:cxn modelId="{84C058A3-1BA2-45D8-87E1-C5D8CF3D8A63}" type="presParOf" srcId="{6F47C0CA-D9DE-499D-BE3C-FD32606A2F1F}" destId="{6E87D711-D87B-4081-8E72-D71E76A3D590}" srcOrd="2" destOrd="0" presId="urn:microsoft.com/office/officeart/2018/2/layout/IconVerticalSolidList"/>
    <dgm:cxn modelId="{2AC8DF56-FB44-4D00-9537-BB54317134E2}" type="presParOf" srcId="{6F47C0CA-D9DE-499D-BE3C-FD32606A2F1F}" destId="{1ED336CE-9106-49EE-91B3-202038ED4BB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82DF32-1006-4B72-A5A0-73687C48949A}">
      <dsp:nvSpPr>
        <dsp:cNvPr id="0" name=""/>
        <dsp:cNvSpPr/>
      </dsp:nvSpPr>
      <dsp:spPr>
        <a:xfrm rot="5400000">
          <a:off x="1033453" y="951922"/>
          <a:ext cx="1490195" cy="179680"/>
        </a:xfrm>
        <a:prstGeom prst="rect">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708A3B0-CAAD-4F78-B9C7-75448CA2A7BB}">
      <dsp:nvSpPr>
        <dsp:cNvPr id="0" name=""/>
        <dsp:cNvSpPr/>
      </dsp:nvSpPr>
      <dsp:spPr>
        <a:xfrm>
          <a:off x="1375687" y="33"/>
          <a:ext cx="1996454" cy="1197872"/>
        </a:xfrm>
        <a:prstGeom prst="roundRect">
          <a:avLst>
            <a:gd name="adj" fmla="val 10000"/>
          </a:avLst>
        </a:prstGeom>
        <a:solidFill>
          <a:schemeClr val="accent2"/>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Arial" panose="020B0604020202020204" pitchFamily="34" charset="0"/>
              <a:cs typeface="Arial" panose="020B0604020202020204" pitchFamily="34" charset="0"/>
            </a:rPr>
            <a:t>Research Goal</a:t>
          </a:r>
        </a:p>
      </dsp:txBody>
      <dsp:txXfrm>
        <a:off x="1410771" y="35117"/>
        <a:ext cx="1926286" cy="1127704"/>
      </dsp:txXfrm>
    </dsp:sp>
    <dsp:sp modelId="{D58D81D5-A77D-4901-9D70-30D6DBE2E60D}">
      <dsp:nvSpPr>
        <dsp:cNvPr id="0" name=""/>
        <dsp:cNvSpPr/>
      </dsp:nvSpPr>
      <dsp:spPr>
        <a:xfrm rot="5400000">
          <a:off x="1033453" y="2449263"/>
          <a:ext cx="1490195" cy="179680"/>
        </a:xfrm>
        <a:prstGeom prst="rect">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29F8E53-83F7-4C86-8CBA-CC1E08D6D54B}">
      <dsp:nvSpPr>
        <dsp:cNvPr id="0" name=""/>
        <dsp:cNvSpPr/>
      </dsp:nvSpPr>
      <dsp:spPr>
        <a:xfrm>
          <a:off x="1375687" y="1497374"/>
          <a:ext cx="1996454" cy="1197872"/>
        </a:xfrm>
        <a:prstGeom prst="roundRect">
          <a:avLst>
            <a:gd name="adj" fmla="val 10000"/>
          </a:avLst>
        </a:prstGeom>
        <a:solidFill>
          <a:schemeClr val="accent2"/>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Arial" panose="020B0604020202020204" pitchFamily="34" charset="0"/>
              <a:cs typeface="Arial" panose="020B0604020202020204" pitchFamily="34" charset="0"/>
            </a:rPr>
            <a:t>Introduction</a:t>
          </a:r>
        </a:p>
      </dsp:txBody>
      <dsp:txXfrm>
        <a:off x="1410771" y="1532458"/>
        <a:ext cx="1926286" cy="1127704"/>
      </dsp:txXfrm>
    </dsp:sp>
    <dsp:sp modelId="{715099CE-16D8-45DB-A044-F12FD5E34D0D}">
      <dsp:nvSpPr>
        <dsp:cNvPr id="0" name=""/>
        <dsp:cNvSpPr/>
      </dsp:nvSpPr>
      <dsp:spPr>
        <a:xfrm>
          <a:off x="1782124" y="3197933"/>
          <a:ext cx="2648139" cy="179680"/>
        </a:xfrm>
        <a:prstGeom prst="rect">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7913462-50F4-48A2-B5CD-2AEA09C74941}">
      <dsp:nvSpPr>
        <dsp:cNvPr id="0" name=""/>
        <dsp:cNvSpPr/>
      </dsp:nvSpPr>
      <dsp:spPr>
        <a:xfrm>
          <a:off x="1375687" y="2994715"/>
          <a:ext cx="1996454" cy="1197872"/>
        </a:xfrm>
        <a:prstGeom prst="roundRect">
          <a:avLst>
            <a:gd name="adj" fmla="val 10000"/>
          </a:avLst>
        </a:prstGeom>
        <a:solidFill>
          <a:schemeClr val="accent2"/>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latin typeface="Arial" panose="020B0604020202020204" pitchFamily="34" charset="0"/>
              <a:cs typeface="Arial" panose="020B0604020202020204" pitchFamily="34" charset="0"/>
            </a:rPr>
            <a:t>Objective</a:t>
          </a:r>
        </a:p>
      </dsp:txBody>
      <dsp:txXfrm>
        <a:off x="1410771" y="3029799"/>
        <a:ext cx="1926286" cy="1127704"/>
      </dsp:txXfrm>
    </dsp:sp>
    <dsp:sp modelId="{D95F2DD0-128A-4CB0-AE63-7D1B5166AEB9}">
      <dsp:nvSpPr>
        <dsp:cNvPr id="0" name=""/>
        <dsp:cNvSpPr/>
      </dsp:nvSpPr>
      <dsp:spPr>
        <a:xfrm rot="16200000">
          <a:off x="3688738" y="2449263"/>
          <a:ext cx="1490195" cy="179680"/>
        </a:xfrm>
        <a:prstGeom prst="rect">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F49562D-DEE7-4CDB-8158-4E3B89C5386A}">
      <dsp:nvSpPr>
        <dsp:cNvPr id="0" name=""/>
        <dsp:cNvSpPr/>
      </dsp:nvSpPr>
      <dsp:spPr>
        <a:xfrm>
          <a:off x="4030972" y="2994715"/>
          <a:ext cx="1996454" cy="1197872"/>
        </a:xfrm>
        <a:prstGeom prst="roundRect">
          <a:avLst>
            <a:gd name="adj" fmla="val 10000"/>
          </a:avLst>
        </a:prstGeom>
        <a:solidFill>
          <a:schemeClr val="accent2"/>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Arial" panose="020B0604020202020204" pitchFamily="34" charset="0"/>
              <a:cs typeface="Arial" panose="020B0604020202020204" pitchFamily="34" charset="0"/>
            </a:rPr>
            <a:t>The Process of </a:t>
          </a:r>
        </a:p>
        <a:p>
          <a:pPr marL="0" lvl="0" indent="0" algn="ctr" defTabSz="844550">
            <a:lnSpc>
              <a:spcPct val="90000"/>
            </a:lnSpc>
            <a:spcBef>
              <a:spcPct val="0"/>
            </a:spcBef>
            <a:spcAft>
              <a:spcPct val="35000"/>
            </a:spcAft>
            <a:buNone/>
          </a:pPr>
          <a:r>
            <a:rPr lang="en-US" sz="1900" kern="1200" dirty="0">
              <a:latin typeface="Arial" panose="020B0604020202020204" pitchFamily="34" charset="0"/>
              <a:cs typeface="Arial" panose="020B0604020202020204" pitchFamily="34" charset="0"/>
            </a:rPr>
            <a:t>Development</a:t>
          </a:r>
        </a:p>
      </dsp:txBody>
      <dsp:txXfrm>
        <a:off x="4066056" y="3029799"/>
        <a:ext cx="1926286" cy="1127704"/>
      </dsp:txXfrm>
    </dsp:sp>
    <dsp:sp modelId="{6781E869-FAF1-4CFF-A7D9-01C9B97AFD4D}">
      <dsp:nvSpPr>
        <dsp:cNvPr id="0" name=""/>
        <dsp:cNvSpPr/>
      </dsp:nvSpPr>
      <dsp:spPr>
        <a:xfrm rot="16200000">
          <a:off x="3688738" y="951922"/>
          <a:ext cx="1490195" cy="179680"/>
        </a:xfrm>
        <a:prstGeom prst="rect">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ED72E5F-AD9E-46D1-8EB7-E658BEB7CCA2}">
      <dsp:nvSpPr>
        <dsp:cNvPr id="0" name=""/>
        <dsp:cNvSpPr/>
      </dsp:nvSpPr>
      <dsp:spPr>
        <a:xfrm>
          <a:off x="4030972" y="1497374"/>
          <a:ext cx="1996454" cy="1197872"/>
        </a:xfrm>
        <a:prstGeom prst="roundRect">
          <a:avLst>
            <a:gd name="adj" fmla="val 10000"/>
          </a:avLst>
        </a:prstGeom>
        <a:solidFill>
          <a:schemeClr val="accent2"/>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Arial" panose="020B0604020202020204" pitchFamily="34" charset="0"/>
              <a:cs typeface="Arial" panose="020B0604020202020204" pitchFamily="34" charset="0"/>
            </a:rPr>
            <a:t>Methodology</a:t>
          </a:r>
        </a:p>
      </dsp:txBody>
      <dsp:txXfrm>
        <a:off x="4066056" y="1532458"/>
        <a:ext cx="1926286" cy="1127704"/>
      </dsp:txXfrm>
    </dsp:sp>
    <dsp:sp modelId="{A107C62F-CA4C-42C8-AC4C-A26D175A6FA5}">
      <dsp:nvSpPr>
        <dsp:cNvPr id="0" name=""/>
        <dsp:cNvSpPr/>
      </dsp:nvSpPr>
      <dsp:spPr>
        <a:xfrm>
          <a:off x="4437409" y="203251"/>
          <a:ext cx="2648139" cy="179680"/>
        </a:xfrm>
        <a:prstGeom prst="rect">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8988611-8726-4225-AC2A-68E8FE408AA8}">
      <dsp:nvSpPr>
        <dsp:cNvPr id="0" name=""/>
        <dsp:cNvSpPr/>
      </dsp:nvSpPr>
      <dsp:spPr>
        <a:xfrm>
          <a:off x="4030972" y="33"/>
          <a:ext cx="1996454" cy="1197872"/>
        </a:xfrm>
        <a:prstGeom prst="roundRect">
          <a:avLst>
            <a:gd name="adj" fmla="val 10000"/>
          </a:avLst>
        </a:prstGeom>
        <a:solidFill>
          <a:schemeClr val="accent2"/>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Arial" panose="020B0604020202020204" pitchFamily="34" charset="0"/>
              <a:cs typeface="Arial" panose="020B0604020202020204" pitchFamily="34" charset="0"/>
            </a:rPr>
            <a:t>Literature review and Research Gap</a:t>
          </a:r>
        </a:p>
      </dsp:txBody>
      <dsp:txXfrm>
        <a:off x="4066056" y="35117"/>
        <a:ext cx="1926286" cy="1127704"/>
      </dsp:txXfrm>
    </dsp:sp>
    <dsp:sp modelId="{8EDC1D6C-002C-451C-B60D-CFCCAAF33EDB}">
      <dsp:nvSpPr>
        <dsp:cNvPr id="0" name=""/>
        <dsp:cNvSpPr/>
      </dsp:nvSpPr>
      <dsp:spPr>
        <a:xfrm rot="5400000">
          <a:off x="6344023" y="951922"/>
          <a:ext cx="1490195" cy="179680"/>
        </a:xfrm>
        <a:prstGeom prst="rect">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208CAB8-9811-4568-81F8-7B4E28812ADC}">
      <dsp:nvSpPr>
        <dsp:cNvPr id="0" name=""/>
        <dsp:cNvSpPr/>
      </dsp:nvSpPr>
      <dsp:spPr>
        <a:xfrm>
          <a:off x="6686257" y="33"/>
          <a:ext cx="1996454" cy="1197872"/>
        </a:xfrm>
        <a:prstGeom prst="roundRect">
          <a:avLst>
            <a:gd name="adj" fmla="val 10000"/>
          </a:avLst>
        </a:prstGeom>
        <a:solidFill>
          <a:schemeClr val="accent2"/>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Arial" panose="020B0604020202020204" pitchFamily="34" charset="0"/>
              <a:cs typeface="Arial" panose="020B0604020202020204" pitchFamily="34" charset="0"/>
            </a:rPr>
            <a:t>Model</a:t>
          </a:r>
          <a:br>
            <a:rPr lang="en-US" sz="1900" kern="1200" dirty="0">
              <a:latin typeface="Arial" panose="020B0604020202020204" pitchFamily="34" charset="0"/>
              <a:cs typeface="Arial" panose="020B0604020202020204" pitchFamily="34" charset="0"/>
            </a:rPr>
          </a:br>
          <a:r>
            <a:rPr lang="en-US" sz="1900" kern="1200" dirty="0">
              <a:latin typeface="Arial" panose="020B0604020202020204" pitchFamily="34" charset="0"/>
              <a:cs typeface="Arial" panose="020B0604020202020204" pitchFamily="34" charset="0"/>
            </a:rPr>
            <a:t>Development</a:t>
          </a:r>
        </a:p>
      </dsp:txBody>
      <dsp:txXfrm>
        <a:off x="6721341" y="35117"/>
        <a:ext cx="1926286" cy="1127704"/>
      </dsp:txXfrm>
    </dsp:sp>
    <dsp:sp modelId="{618DAC5D-3142-4DAA-8A74-FF482165F1C7}">
      <dsp:nvSpPr>
        <dsp:cNvPr id="0" name=""/>
        <dsp:cNvSpPr/>
      </dsp:nvSpPr>
      <dsp:spPr>
        <a:xfrm rot="5400000">
          <a:off x="6344023" y="2449263"/>
          <a:ext cx="1490195" cy="179680"/>
        </a:xfrm>
        <a:prstGeom prst="rect">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CF010B7-0F58-4DC1-A823-107F2C757C66}">
      <dsp:nvSpPr>
        <dsp:cNvPr id="0" name=""/>
        <dsp:cNvSpPr/>
      </dsp:nvSpPr>
      <dsp:spPr>
        <a:xfrm>
          <a:off x="6686257" y="1497374"/>
          <a:ext cx="1996454" cy="1197872"/>
        </a:xfrm>
        <a:prstGeom prst="roundRect">
          <a:avLst>
            <a:gd name="adj" fmla="val 10000"/>
          </a:avLst>
        </a:prstGeom>
        <a:solidFill>
          <a:schemeClr val="accent2"/>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Arial" panose="020B0604020202020204" pitchFamily="34" charset="0"/>
              <a:cs typeface="Arial" panose="020B0604020202020204" pitchFamily="34" charset="0"/>
            </a:rPr>
            <a:t>Result</a:t>
          </a:r>
        </a:p>
        <a:p>
          <a:pPr marL="0" lvl="0" indent="0" algn="ctr" defTabSz="844550">
            <a:lnSpc>
              <a:spcPct val="90000"/>
            </a:lnSpc>
            <a:spcBef>
              <a:spcPct val="0"/>
            </a:spcBef>
            <a:spcAft>
              <a:spcPct val="35000"/>
            </a:spcAft>
            <a:buNone/>
          </a:pPr>
          <a:r>
            <a:rPr lang="en-US" sz="1900" kern="1200" dirty="0">
              <a:latin typeface="Arial" panose="020B0604020202020204" pitchFamily="34" charset="0"/>
              <a:cs typeface="Arial" panose="020B0604020202020204" pitchFamily="34" charset="0"/>
            </a:rPr>
            <a:t>And</a:t>
          </a:r>
        </a:p>
        <a:p>
          <a:pPr marL="0" lvl="0" indent="0" algn="ctr" defTabSz="844550">
            <a:lnSpc>
              <a:spcPct val="90000"/>
            </a:lnSpc>
            <a:spcBef>
              <a:spcPct val="0"/>
            </a:spcBef>
            <a:spcAft>
              <a:spcPct val="35000"/>
            </a:spcAft>
            <a:buNone/>
          </a:pPr>
          <a:r>
            <a:rPr lang="en-US" sz="1900" kern="1200" dirty="0">
              <a:latin typeface="Arial" panose="020B0604020202020204" pitchFamily="34" charset="0"/>
              <a:cs typeface="Arial" panose="020B0604020202020204" pitchFamily="34" charset="0"/>
            </a:rPr>
            <a:t>Discussion</a:t>
          </a:r>
        </a:p>
      </dsp:txBody>
      <dsp:txXfrm>
        <a:off x="6721341" y="1532458"/>
        <a:ext cx="1926286" cy="1127704"/>
      </dsp:txXfrm>
    </dsp:sp>
    <dsp:sp modelId="{04843B1C-5D94-4606-802F-54C322C7F071}">
      <dsp:nvSpPr>
        <dsp:cNvPr id="0" name=""/>
        <dsp:cNvSpPr/>
      </dsp:nvSpPr>
      <dsp:spPr>
        <a:xfrm>
          <a:off x="6686257" y="2994715"/>
          <a:ext cx="1996454" cy="1197872"/>
        </a:xfrm>
        <a:prstGeom prst="roundRect">
          <a:avLst>
            <a:gd name="adj" fmla="val 10000"/>
          </a:avLst>
        </a:prstGeom>
        <a:solidFill>
          <a:schemeClr val="accent2"/>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Arial" panose="020B0604020202020204" pitchFamily="34" charset="0"/>
              <a:cs typeface="Arial" panose="020B0604020202020204" pitchFamily="34" charset="0"/>
            </a:rPr>
            <a:t>References</a:t>
          </a:r>
        </a:p>
      </dsp:txBody>
      <dsp:txXfrm>
        <a:off x="6721341" y="3029799"/>
        <a:ext cx="1926286" cy="11277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5403B1-5141-4B75-A83D-8E7F761886A9}">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65B042-4AB4-4A0D-8390-E90A82691928}">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FE720F-0B21-430C-8737-0A150BA35AB6}">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dirty="0">
              <a:latin typeface="Arial" panose="020B0604020202020204" pitchFamily="34" charset="0"/>
              <a:cs typeface="Arial" panose="020B0604020202020204" pitchFamily="34" charset="0"/>
            </a:rPr>
            <a:t>Develop a Machine Learning Model for Wind and Solar Power Generation Prediction</a:t>
          </a:r>
        </a:p>
      </dsp:txBody>
      <dsp:txXfrm>
        <a:off x="1435590" y="531"/>
        <a:ext cx="9080009" cy="1242935"/>
      </dsp:txXfrm>
    </dsp:sp>
    <dsp:sp modelId="{A11ED73C-4F55-46B6-AE40-BE806C106F11}">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1D7B86-CC6B-4EE2-821A-C875BFA5E495}">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72FC0C-D5EA-4F1C-B8A4-6C8F823D3A48}">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dirty="0">
              <a:latin typeface="Arial" panose="020B0604020202020204" pitchFamily="34" charset="0"/>
              <a:cs typeface="Arial" panose="020B0604020202020204" pitchFamily="34" charset="0"/>
            </a:rPr>
            <a:t>Implement Time Horizon Forecasting for Wind and Solar Power Generation</a:t>
          </a:r>
        </a:p>
      </dsp:txBody>
      <dsp:txXfrm>
        <a:off x="1435590" y="1554201"/>
        <a:ext cx="9080009" cy="1242935"/>
      </dsp:txXfrm>
    </dsp:sp>
    <dsp:sp modelId="{024249E7-6762-48DD-845E-BED2A89950FE}">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0CED8F-11A3-49B8-9F1D-FF5DA7904B73}">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25E6A7-577F-447A-B2FC-0451E249F7FE}">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dirty="0">
              <a:latin typeface="Arial" panose="020B0604020202020204" pitchFamily="34" charset="0"/>
              <a:cs typeface="Arial" panose="020B0604020202020204" pitchFamily="34" charset="0"/>
            </a:rPr>
            <a:t>Integration and Optimization</a:t>
          </a:r>
        </a:p>
      </dsp:txBody>
      <dsp:txXfrm>
        <a:off x="1435590" y="3107870"/>
        <a:ext cx="9080009" cy="12429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89F72E-517A-485D-951E-C2C6F76B0022}">
      <dsp:nvSpPr>
        <dsp:cNvPr id="0" name=""/>
        <dsp:cNvSpPr/>
      </dsp:nvSpPr>
      <dsp:spPr>
        <a:xfrm>
          <a:off x="0" y="542"/>
          <a:ext cx="5838317" cy="126858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E1EC45-270F-4B6F-AECF-C754DFF59B2E}">
      <dsp:nvSpPr>
        <dsp:cNvPr id="0" name=""/>
        <dsp:cNvSpPr/>
      </dsp:nvSpPr>
      <dsp:spPr>
        <a:xfrm>
          <a:off x="383747" y="285973"/>
          <a:ext cx="697722" cy="69772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6717B2-FCEA-4B9E-BE6A-D57E99ADB9A0}">
      <dsp:nvSpPr>
        <dsp:cNvPr id="0" name=""/>
        <dsp:cNvSpPr/>
      </dsp:nvSpPr>
      <dsp:spPr>
        <a:xfrm>
          <a:off x="1465216" y="542"/>
          <a:ext cx="4373100" cy="1268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259" tIns="134259" rIns="134259" bIns="134259" numCol="1" spcCol="1270" anchor="ctr" anchorCtr="0">
          <a:noAutofit/>
        </a:bodyPr>
        <a:lstStyle/>
        <a:p>
          <a:pPr marL="0" lvl="0" indent="0" algn="l" defTabSz="977900">
            <a:lnSpc>
              <a:spcPct val="100000"/>
            </a:lnSpc>
            <a:spcBef>
              <a:spcPct val="0"/>
            </a:spcBef>
            <a:spcAft>
              <a:spcPct val="35000"/>
            </a:spcAft>
            <a:buNone/>
          </a:pPr>
          <a:r>
            <a:rPr lang="en-US" sz="2200" kern="1200" dirty="0">
              <a:latin typeface="Arial" panose="020B0604020202020204" pitchFamily="34" charset="0"/>
              <a:cs typeface="Arial" panose="020B0604020202020204" pitchFamily="34" charset="0"/>
            </a:rPr>
            <a:t>ML algorithms predict renewable energy from meteorological data.</a:t>
          </a:r>
        </a:p>
      </dsp:txBody>
      <dsp:txXfrm>
        <a:off x="1465216" y="542"/>
        <a:ext cx="4373100" cy="1268585"/>
      </dsp:txXfrm>
    </dsp:sp>
    <dsp:sp modelId="{083E6C5D-0159-445C-AACE-4EFCC176A498}">
      <dsp:nvSpPr>
        <dsp:cNvPr id="0" name=""/>
        <dsp:cNvSpPr/>
      </dsp:nvSpPr>
      <dsp:spPr>
        <a:xfrm>
          <a:off x="0" y="1586274"/>
          <a:ext cx="5838317" cy="126858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12CE5C-3F4C-47C6-B46D-6F30365E6DC7}">
      <dsp:nvSpPr>
        <dsp:cNvPr id="0" name=""/>
        <dsp:cNvSpPr/>
      </dsp:nvSpPr>
      <dsp:spPr>
        <a:xfrm>
          <a:off x="383747" y="1871705"/>
          <a:ext cx="697722" cy="69772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D65F0C-DEAA-4C09-BD72-E862CF947F4F}">
      <dsp:nvSpPr>
        <dsp:cNvPr id="0" name=""/>
        <dsp:cNvSpPr/>
      </dsp:nvSpPr>
      <dsp:spPr>
        <a:xfrm>
          <a:off x="1465216" y="1586274"/>
          <a:ext cx="4373100" cy="1268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259" tIns="134259" rIns="134259" bIns="134259" numCol="1" spcCol="1270" anchor="ctr" anchorCtr="0">
          <a:noAutofit/>
        </a:bodyPr>
        <a:lstStyle/>
        <a:p>
          <a:pPr marL="0" lvl="0" indent="0" algn="l" defTabSz="977900">
            <a:lnSpc>
              <a:spcPct val="100000"/>
            </a:lnSpc>
            <a:spcBef>
              <a:spcPct val="0"/>
            </a:spcBef>
            <a:spcAft>
              <a:spcPct val="35000"/>
            </a:spcAft>
            <a:buNone/>
          </a:pPr>
          <a:r>
            <a:rPr lang="en-US" sz="2200" kern="1200" dirty="0">
              <a:latin typeface="Arial" panose="020B0604020202020204" pitchFamily="34" charset="0"/>
              <a:cs typeface="Arial" panose="020B0604020202020204" pitchFamily="34" charset="0"/>
            </a:rPr>
            <a:t>Forecast renewable energy at various time horizons.</a:t>
          </a:r>
        </a:p>
      </dsp:txBody>
      <dsp:txXfrm>
        <a:off x="1465216" y="1586274"/>
        <a:ext cx="4373100" cy="1268585"/>
      </dsp:txXfrm>
    </dsp:sp>
    <dsp:sp modelId="{167B35D4-CC9B-4C0B-9F5E-7E73CDF24284}">
      <dsp:nvSpPr>
        <dsp:cNvPr id="0" name=""/>
        <dsp:cNvSpPr/>
      </dsp:nvSpPr>
      <dsp:spPr>
        <a:xfrm>
          <a:off x="0" y="3172006"/>
          <a:ext cx="5838317" cy="126858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922B6-4BE9-4341-ABB1-3AD20FCD54B8}">
      <dsp:nvSpPr>
        <dsp:cNvPr id="0" name=""/>
        <dsp:cNvSpPr/>
      </dsp:nvSpPr>
      <dsp:spPr>
        <a:xfrm>
          <a:off x="383747" y="3457437"/>
          <a:ext cx="697722" cy="69772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395375-ECA6-42E7-846C-9FB7D6E20A64}">
      <dsp:nvSpPr>
        <dsp:cNvPr id="0" name=""/>
        <dsp:cNvSpPr/>
      </dsp:nvSpPr>
      <dsp:spPr>
        <a:xfrm>
          <a:off x="1465216" y="3172006"/>
          <a:ext cx="4373100" cy="1268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259" tIns="134259" rIns="134259" bIns="134259" numCol="1" spcCol="1270" anchor="ctr" anchorCtr="0">
          <a:noAutofit/>
        </a:bodyPr>
        <a:lstStyle/>
        <a:p>
          <a:pPr marL="0" lvl="0" indent="0" algn="l" defTabSz="977900">
            <a:lnSpc>
              <a:spcPct val="100000"/>
            </a:lnSpc>
            <a:spcBef>
              <a:spcPct val="0"/>
            </a:spcBef>
            <a:spcAft>
              <a:spcPct val="35000"/>
            </a:spcAft>
            <a:buNone/>
          </a:pPr>
          <a:r>
            <a:rPr lang="en-US" sz="2200" kern="1200" dirty="0">
              <a:latin typeface="Arial" panose="020B0604020202020204" pitchFamily="34" charset="0"/>
              <a:cs typeface="Arial" panose="020B0604020202020204" pitchFamily="34" charset="0"/>
            </a:rPr>
            <a:t>Enhance grid stability, efficiency, cost savings with accurate renewable energy forecasts.</a:t>
          </a:r>
        </a:p>
      </dsp:txBody>
      <dsp:txXfrm>
        <a:off x="1465216" y="3172006"/>
        <a:ext cx="4373100" cy="126858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847BE8-5682-440B-A2DB-BF092506DE1E}">
      <dsp:nvSpPr>
        <dsp:cNvPr id="0" name=""/>
        <dsp:cNvSpPr/>
      </dsp:nvSpPr>
      <dsp:spPr>
        <a:xfrm>
          <a:off x="3243197" y="784453"/>
          <a:ext cx="603570" cy="91440"/>
        </a:xfrm>
        <a:custGeom>
          <a:avLst/>
          <a:gdLst/>
          <a:ahLst/>
          <a:cxnLst/>
          <a:rect l="0" t="0" r="0" b="0"/>
          <a:pathLst>
            <a:path>
              <a:moveTo>
                <a:pt x="0" y="45720"/>
              </a:moveTo>
              <a:lnTo>
                <a:pt x="603570" y="45720"/>
              </a:lnTo>
            </a:path>
          </a:pathLst>
        </a:custGeom>
        <a:noFill/>
        <a:ln w="1270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Arial" panose="020B0604020202020204" pitchFamily="34" charset="0"/>
            <a:cs typeface="Arial" panose="020B0604020202020204" pitchFamily="34" charset="0"/>
          </a:endParaRPr>
        </a:p>
      </dsp:txBody>
      <dsp:txXfrm>
        <a:off x="3529128" y="827002"/>
        <a:ext cx="31708" cy="6341"/>
      </dsp:txXfrm>
    </dsp:sp>
    <dsp:sp modelId="{215D2213-0AA4-4317-B056-B27EB8435899}">
      <dsp:nvSpPr>
        <dsp:cNvPr id="0" name=""/>
        <dsp:cNvSpPr/>
      </dsp:nvSpPr>
      <dsp:spPr>
        <a:xfrm>
          <a:off x="487732" y="2994"/>
          <a:ext cx="2757264" cy="16543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08" tIns="141820" rIns="135108" bIns="141820"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Arial" panose="020B0604020202020204" pitchFamily="34" charset="0"/>
              <a:cs typeface="Arial" panose="020B0604020202020204" pitchFamily="34" charset="0"/>
            </a:rPr>
            <a:t>Step 1</a:t>
          </a:r>
        </a:p>
        <a:p>
          <a:pPr marL="0" lvl="0" indent="0" algn="ctr" defTabSz="1022350">
            <a:lnSpc>
              <a:spcPct val="90000"/>
            </a:lnSpc>
            <a:spcBef>
              <a:spcPct val="0"/>
            </a:spcBef>
            <a:spcAft>
              <a:spcPct val="35000"/>
            </a:spcAft>
            <a:buNone/>
          </a:pPr>
          <a:r>
            <a:rPr lang="en-US" sz="2300" kern="1200" dirty="0">
              <a:latin typeface="Arial" panose="020B0604020202020204" pitchFamily="34" charset="0"/>
              <a:cs typeface="Arial" panose="020B0604020202020204" pitchFamily="34" charset="0"/>
            </a:rPr>
            <a:t>The statement of the problem</a:t>
          </a:r>
        </a:p>
      </dsp:txBody>
      <dsp:txXfrm>
        <a:off x="487732" y="2994"/>
        <a:ext cx="2757264" cy="1654358"/>
      </dsp:txXfrm>
    </dsp:sp>
    <dsp:sp modelId="{A45C95D7-0194-40BB-8819-7613F9D290D9}">
      <dsp:nvSpPr>
        <dsp:cNvPr id="0" name=""/>
        <dsp:cNvSpPr/>
      </dsp:nvSpPr>
      <dsp:spPr>
        <a:xfrm>
          <a:off x="6634632" y="784453"/>
          <a:ext cx="603570" cy="91440"/>
        </a:xfrm>
        <a:custGeom>
          <a:avLst/>
          <a:gdLst/>
          <a:ahLst/>
          <a:cxnLst/>
          <a:rect l="0" t="0" r="0" b="0"/>
          <a:pathLst>
            <a:path>
              <a:moveTo>
                <a:pt x="0" y="45720"/>
              </a:moveTo>
              <a:lnTo>
                <a:pt x="603570" y="45720"/>
              </a:lnTo>
            </a:path>
          </a:pathLst>
        </a:custGeom>
        <a:noFill/>
        <a:ln w="1270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Arial" panose="020B0604020202020204" pitchFamily="34" charset="0"/>
            <a:cs typeface="Arial" panose="020B0604020202020204" pitchFamily="34" charset="0"/>
          </a:endParaRPr>
        </a:p>
      </dsp:txBody>
      <dsp:txXfrm>
        <a:off x="6920563" y="827002"/>
        <a:ext cx="31708" cy="6341"/>
      </dsp:txXfrm>
    </dsp:sp>
    <dsp:sp modelId="{51FEEDE9-502E-402D-8FD9-240D17337641}">
      <dsp:nvSpPr>
        <dsp:cNvPr id="0" name=""/>
        <dsp:cNvSpPr/>
      </dsp:nvSpPr>
      <dsp:spPr>
        <a:xfrm>
          <a:off x="3879167" y="2994"/>
          <a:ext cx="2757264" cy="1654358"/>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08" tIns="141820" rIns="135108" bIns="141820"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Arial" panose="020B0604020202020204" pitchFamily="34" charset="0"/>
              <a:cs typeface="Arial" panose="020B0604020202020204" pitchFamily="34" charset="0"/>
            </a:rPr>
            <a:t>Step 2</a:t>
          </a:r>
        </a:p>
        <a:p>
          <a:pPr marL="0" lvl="0" indent="0" algn="ctr" defTabSz="1022350">
            <a:lnSpc>
              <a:spcPct val="90000"/>
            </a:lnSpc>
            <a:spcBef>
              <a:spcPct val="0"/>
            </a:spcBef>
            <a:spcAft>
              <a:spcPct val="35000"/>
            </a:spcAft>
            <a:buNone/>
          </a:pPr>
          <a:r>
            <a:rPr lang="en-US" sz="2300" kern="1200" dirty="0">
              <a:latin typeface="Arial" panose="020B0604020202020204" pitchFamily="34" charset="0"/>
              <a:cs typeface="Arial" panose="020B0604020202020204" pitchFamily="34" charset="0"/>
            </a:rPr>
            <a:t>The determination of objectives</a:t>
          </a:r>
        </a:p>
      </dsp:txBody>
      <dsp:txXfrm>
        <a:off x="3879167" y="2994"/>
        <a:ext cx="2757264" cy="1654358"/>
      </dsp:txXfrm>
    </dsp:sp>
    <dsp:sp modelId="{7529394F-3AD6-4C01-8F50-D3CB2B290FB9}">
      <dsp:nvSpPr>
        <dsp:cNvPr id="0" name=""/>
        <dsp:cNvSpPr/>
      </dsp:nvSpPr>
      <dsp:spPr>
        <a:xfrm>
          <a:off x="1866364" y="1655552"/>
          <a:ext cx="6782870" cy="603570"/>
        </a:xfrm>
        <a:custGeom>
          <a:avLst/>
          <a:gdLst/>
          <a:ahLst/>
          <a:cxnLst/>
          <a:rect l="0" t="0" r="0" b="0"/>
          <a:pathLst>
            <a:path>
              <a:moveTo>
                <a:pt x="6782870" y="0"/>
              </a:moveTo>
              <a:lnTo>
                <a:pt x="6782870" y="318885"/>
              </a:lnTo>
              <a:lnTo>
                <a:pt x="0" y="318885"/>
              </a:lnTo>
              <a:lnTo>
                <a:pt x="0" y="603570"/>
              </a:lnTo>
            </a:path>
          </a:pathLst>
        </a:custGeom>
        <a:noFill/>
        <a:ln w="1270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Arial" panose="020B0604020202020204" pitchFamily="34" charset="0"/>
            <a:cs typeface="Arial" panose="020B0604020202020204" pitchFamily="34" charset="0"/>
          </a:endParaRPr>
        </a:p>
      </dsp:txBody>
      <dsp:txXfrm>
        <a:off x="5087488" y="1954167"/>
        <a:ext cx="340622" cy="6341"/>
      </dsp:txXfrm>
    </dsp:sp>
    <dsp:sp modelId="{BFF1A600-ACA8-413A-81DE-87E8B601BF73}">
      <dsp:nvSpPr>
        <dsp:cNvPr id="0" name=""/>
        <dsp:cNvSpPr/>
      </dsp:nvSpPr>
      <dsp:spPr>
        <a:xfrm>
          <a:off x="7270602" y="2994"/>
          <a:ext cx="2757264" cy="1654358"/>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08" tIns="141820" rIns="135108" bIns="141820"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Arial" panose="020B0604020202020204" pitchFamily="34" charset="0"/>
              <a:cs typeface="Arial" panose="020B0604020202020204" pitchFamily="34" charset="0"/>
            </a:rPr>
            <a:t>Step 3</a:t>
          </a:r>
        </a:p>
        <a:p>
          <a:pPr marL="0" lvl="0" indent="0" algn="ctr" defTabSz="1022350">
            <a:lnSpc>
              <a:spcPct val="90000"/>
            </a:lnSpc>
            <a:spcBef>
              <a:spcPct val="0"/>
            </a:spcBef>
            <a:spcAft>
              <a:spcPct val="35000"/>
            </a:spcAft>
            <a:buNone/>
          </a:pPr>
          <a:r>
            <a:rPr lang="en-US" sz="2300" kern="1200" dirty="0">
              <a:latin typeface="Arial" panose="020B0604020202020204" pitchFamily="34" charset="0"/>
              <a:cs typeface="Arial" panose="020B0604020202020204" pitchFamily="34" charset="0"/>
            </a:rPr>
            <a:t>The process of reviewing the literature</a:t>
          </a:r>
        </a:p>
      </dsp:txBody>
      <dsp:txXfrm>
        <a:off x="7270602" y="2994"/>
        <a:ext cx="2757264" cy="1654358"/>
      </dsp:txXfrm>
    </dsp:sp>
    <dsp:sp modelId="{4629D245-BBC9-48C9-A798-58D9BB9CB2D3}">
      <dsp:nvSpPr>
        <dsp:cNvPr id="0" name=""/>
        <dsp:cNvSpPr/>
      </dsp:nvSpPr>
      <dsp:spPr>
        <a:xfrm>
          <a:off x="3243197" y="3072982"/>
          <a:ext cx="603570" cy="91440"/>
        </a:xfrm>
        <a:custGeom>
          <a:avLst/>
          <a:gdLst/>
          <a:ahLst/>
          <a:cxnLst/>
          <a:rect l="0" t="0" r="0" b="0"/>
          <a:pathLst>
            <a:path>
              <a:moveTo>
                <a:pt x="0" y="45720"/>
              </a:moveTo>
              <a:lnTo>
                <a:pt x="603570" y="45720"/>
              </a:lnTo>
            </a:path>
          </a:pathLst>
        </a:custGeom>
        <a:noFill/>
        <a:ln w="1270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Arial" panose="020B0604020202020204" pitchFamily="34" charset="0"/>
            <a:cs typeface="Arial" panose="020B0604020202020204" pitchFamily="34" charset="0"/>
          </a:endParaRPr>
        </a:p>
      </dsp:txBody>
      <dsp:txXfrm>
        <a:off x="3529128" y="3115531"/>
        <a:ext cx="31708" cy="6341"/>
      </dsp:txXfrm>
    </dsp:sp>
    <dsp:sp modelId="{71336FD3-4865-4C0E-A924-C9307B3CDD22}">
      <dsp:nvSpPr>
        <dsp:cNvPr id="0" name=""/>
        <dsp:cNvSpPr/>
      </dsp:nvSpPr>
      <dsp:spPr>
        <a:xfrm>
          <a:off x="487732" y="2291523"/>
          <a:ext cx="2757264" cy="1654358"/>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08" tIns="141820" rIns="135108" bIns="141820"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Arial" panose="020B0604020202020204" pitchFamily="34" charset="0"/>
              <a:cs typeface="Arial" panose="020B0604020202020204" pitchFamily="34" charset="0"/>
            </a:rPr>
            <a:t>Step 4</a:t>
          </a:r>
        </a:p>
        <a:p>
          <a:pPr marL="0" lvl="0" indent="0" algn="ctr" defTabSz="1022350">
            <a:lnSpc>
              <a:spcPct val="90000"/>
            </a:lnSpc>
            <a:spcBef>
              <a:spcPct val="0"/>
            </a:spcBef>
            <a:spcAft>
              <a:spcPct val="35000"/>
            </a:spcAft>
            <a:buNone/>
          </a:pPr>
          <a:r>
            <a:rPr lang="en-US" sz="2300" kern="1200" dirty="0">
              <a:latin typeface="Arial" panose="020B0604020202020204" pitchFamily="34" charset="0"/>
              <a:cs typeface="Arial" panose="020B0604020202020204" pitchFamily="34" charset="0"/>
            </a:rPr>
            <a:t>The formulation of methodology</a:t>
          </a:r>
        </a:p>
      </dsp:txBody>
      <dsp:txXfrm>
        <a:off x="487732" y="2291523"/>
        <a:ext cx="2757264" cy="1654358"/>
      </dsp:txXfrm>
    </dsp:sp>
    <dsp:sp modelId="{98C8FCB8-7549-4814-93FB-FA0ABFD17D73}">
      <dsp:nvSpPr>
        <dsp:cNvPr id="0" name=""/>
        <dsp:cNvSpPr/>
      </dsp:nvSpPr>
      <dsp:spPr>
        <a:xfrm>
          <a:off x="6634632" y="3072982"/>
          <a:ext cx="603570" cy="91440"/>
        </a:xfrm>
        <a:custGeom>
          <a:avLst/>
          <a:gdLst/>
          <a:ahLst/>
          <a:cxnLst/>
          <a:rect l="0" t="0" r="0" b="0"/>
          <a:pathLst>
            <a:path>
              <a:moveTo>
                <a:pt x="0" y="45720"/>
              </a:moveTo>
              <a:lnTo>
                <a:pt x="603570" y="45720"/>
              </a:lnTo>
            </a:path>
          </a:pathLst>
        </a:custGeom>
        <a:noFill/>
        <a:ln w="1270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Arial" panose="020B0604020202020204" pitchFamily="34" charset="0"/>
            <a:cs typeface="Arial" panose="020B0604020202020204" pitchFamily="34" charset="0"/>
          </a:endParaRPr>
        </a:p>
      </dsp:txBody>
      <dsp:txXfrm>
        <a:off x="6920563" y="3115531"/>
        <a:ext cx="31708" cy="6341"/>
      </dsp:txXfrm>
    </dsp:sp>
    <dsp:sp modelId="{E7DD0278-F55B-4834-B574-58909899D9AB}">
      <dsp:nvSpPr>
        <dsp:cNvPr id="0" name=""/>
        <dsp:cNvSpPr/>
      </dsp:nvSpPr>
      <dsp:spPr>
        <a:xfrm>
          <a:off x="3879167" y="2291523"/>
          <a:ext cx="2757264" cy="1654358"/>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08" tIns="141820" rIns="135108" bIns="141820"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Arial" panose="020B0604020202020204" pitchFamily="34" charset="0"/>
              <a:cs typeface="Arial" panose="020B0604020202020204" pitchFamily="34" charset="0"/>
            </a:rPr>
            <a:t>Step 5</a:t>
          </a:r>
        </a:p>
        <a:p>
          <a:pPr marL="0" lvl="0" indent="0" algn="ctr" defTabSz="1022350">
            <a:lnSpc>
              <a:spcPct val="90000"/>
            </a:lnSpc>
            <a:spcBef>
              <a:spcPct val="0"/>
            </a:spcBef>
            <a:spcAft>
              <a:spcPct val="35000"/>
            </a:spcAft>
            <a:buNone/>
          </a:pPr>
          <a:r>
            <a:rPr lang="en-US" sz="2300" kern="1200" dirty="0">
              <a:latin typeface="Arial" panose="020B0604020202020204" pitchFamily="34" charset="0"/>
              <a:cs typeface="Arial" panose="020B0604020202020204" pitchFamily="34" charset="0"/>
            </a:rPr>
            <a:t>The process of Development</a:t>
          </a:r>
        </a:p>
      </dsp:txBody>
      <dsp:txXfrm>
        <a:off x="3879167" y="2291523"/>
        <a:ext cx="2757264" cy="1654358"/>
      </dsp:txXfrm>
    </dsp:sp>
    <dsp:sp modelId="{158D1A6E-BF3C-4F95-8098-58F528A14F85}">
      <dsp:nvSpPr>
        <dsp:cNvPr id="0" name=""/>
        <dsp:cNvSpPr/>
      </dsp:nvSpPr>
      <dsp:spPr>
        <a:xfrm>
          <a:off x="7270602" y="2291523"/>
          <a:ext cx="2757264" cy="16543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08" tIns="141820" rIns="135108" bIns="141820"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Arial" panose="020B0604020202020204" pitchFamily="34" charset="0"/>
              <a:cs typeface="Arial" panose="020B0604020202020204" pitchFamily="34" charset="0"/>
            </a:rPr>
            <a:t>Step 6</a:t>
          </a:r>
        </a:p>
        <a:p>
          <a:pPr marL="0" lvl="0" indent="0" algn="ctr" defTabSz="1022350">
            <a:lnSpc>
              <a:spcPct val="90000"/>
            </a:lnSpc>
            <a:spcBef>
              <a:spcPct val="0"/>
            </a:spcBef>
            <a:spcAft>
              <a:spcPct val="35000"/>
            </a:spcAft>
            <a:buNone/>
          </a:pPr>
          <a:r>
            <a:rPr lang="en-US" sz="2300" kern="1200" dirty="0">
              <a:latin typeface="Arial" panose="020B0604020202020204" pitchFamily="34" charset="0"/>
              <a:cs typeface="Arial" panose="020B0604020202020204" pitchFamily="34" charset="0"/>
            </a:rPr>
            <a:t>The Reporting</a:t>
          </a:r>
        </a:p>
      </dsp:txBody>
      <dsp:txXfrm>
        <a:off x="7270602" y="2291523"/>
        <a:ext cx="2757264" cy="16543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07EDD9-6833-4186-8559-B0D9F8EAC2E7}">
      <dsp:nvSpPr>
        <dsp:cNvPr id="0" name=""/>
        <dsp:cNvSpPr/>
      </dsp:nvSpPr>
      <dsp:spPr>
        <a:xfrm>
          <a:off x="1297190" y="0"/>
          <a:ext cx="4119172" cy="4119172"/>
        </a:xfrm>
        <a:prstGeom prst="diamond">
          <a:avLst/>
        </a:prstGeom>
        <a:solidFill>
          <a:srgbClr val="7030A0"/>
        </a:solidFill>
        <a:ln>
          <a:noFill/>
        </a:ln>
        <a:effectLst/>
      </dsp:spPr>
      <dsp:style>
        <a:lnRef idx="0">
          <a:scrgbClr r="0" g="0" b="0"/>
        </a:lnRef>
        <a:fillRef idx="1">
          <a:scrgbClr r="0" g="0" b="0"/>
        </a:fillRef>
        <a:effectRef idx="0">
          <a:scrgbClr r="0" g="0" b="0"/>
        </a:effectRef>
        <a:fontRef idx="minor"/>
      </dsp:style>
    </dsp:sp>
    <dsp:sp modelId="{8883E2E6-02FA-4959-8662-E42939D812C9}">
      <dsp:nvSpPr>
        <dsp:cNvPr id="0" name=""/>
        <dsp:cNvSpPr/>
      </dsp:nvSpPr>
      <dsp:spPr>
        <a:xfrm>
          <a:off x="1688511" y="391321"/>
          <a:ext cx="1606477" cy="1606477"/>
        </a:xfrm>
        <a:prstGeom prst="roundRect">
          <a:avLst/>
        </a:prstGeom>
        <a:solidFill>
          <a:schemeClr val="accent2"/>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latin typeface="Arial" panose="020B0604020202020204" pitchFamily="34" charset="0"/>
              <a:cs typeface="Arial" panose="020B0604020202020204" pitchFamily="34" charset="0"/>
            </a:rPr>
            <a:t>Model training</a:t>
          </a:r>
        </a:p>
      </dsp:txBody>
      <dsp:txXfrm>
        <a:off x="1766933" y="469743"/>
        <a:ext cx="1449633" cy="1449633"/>
      </dsp:txXfrm>
    </dsp:sp>
    <dsp:sp modelId="{E6EBDBC6-8705-45AC-8023-503233714E7A}">
      <dsp:nvSpPr>
        <dsp:cNvPr id="0" name=""/>
        <dsp:cNvSpPr/>
      </dsp:nvSpPr>
      <dsp:spPr>
        <a:xfrm>
          <a:off x="3418563" y="391321"/>
          <a:ext cx="1606477" cy="1606477"/>
        </a:xfrm>
        <a:prstGeom prst="roundRect">
          <a:avLst/>
        </a:prstGeom>
        <a:solidFill>
          <a:schemeClr val="accent2"/>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Arial" panose="020B0604020202020204" pitchFamily="34" charset="0"/>
              <a:cs typeface="Arial" panose="020B0604020202020204" pitchFamily="34" charset="0"/>
            </a:rPr>
            <a:t>Cross-validation</a:t>
          </a:r>
        </a:p>
      </dsp:txBody>
      <dsp:txXfrm>
        <a:off x="3496985" y="469743"/>
        <a:ext cx="1449633" cy="1449633"/>
      </dsp:txXfrm>
    </dsp:sp>
    <dsp:sp modelId="{8A0C28C1-153F-48BB-871F-A3080256D567}">
      <dsp:nvSpPr>
        <dsp:cNvPr id="0" name=""/>
        <dsp:cNvSpPr/>
      </dsp:nvSpPr>
      <dsp:spPr>
        <a:xfrm>
          <a:off x="1688511" y="2121373"/>
          <a:ext cx="1606477" cy="1606477"/>
        </a:xfrm>
        <a:prstGeom prst="roundRect">
          <a:avLst/>
        </a:prstGeom>
        <a:solidFill>
          <a:schemeClr val="accent2"/>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latin typeface="Arial" panose="020B0604020202020204" pitchFamily="34" charset="0"/>
              <a:cs typeface="Arial" panose="020B0604020202020204" pitchFamily="34" charset="0"/>
            </a:rPr>
            <a:t>Model testing</a:t>
          </a:r>
        </a:p>
      </dsp:txBody>
      <dsp:txXfrm>
        <a:off x="1766933" y="2199795"/>
        <a:ext cx="1449633" cy="1449633"/>
      </dsp:txXfrm>
    </dsp:sp>
    <dsp:sp modelId="{A94AE07A-FD1C-4348-93B3-90DF914D24F0}">
      <dsp:nvSpPr>
        <dsp:cNvPr id="0" name=""/>
        <dsp:cNvSpPr/>
      </dsp:nvSpPr>
      <dsp:spPr>
        <a:xfrm>
          <a:off x="3418563" y="2121373"/>
          <a:ext cx="1606477" cy="1606477"/>
        </a:xfrm>
        <a:prstGeom prst="roundRect">
          <a:avLst/>
        </a:prstGeom>
        <a:solidFill>
          <a:schemeClr val="accent2"/>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latin typeface="Arial" panose="020B0604020202020204" pitchFamily="34" charset="0"/>
              <a:cs typeface="Arial" panose="020B0604020202020204" pitchFamily="34" charset="0"/>
            </a:rPr>
            <a:t>Model tuning</a:t>
          </a:r>
        </a:p>
      </dsp:txBody>
      <dsp:txXfrm>
        <a:off x="3496985" y="2199795"/>
        <a:ext cx="1449633" cy="144963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3DFA7B-1666-4E9C-9513-D0567330CEDA}">
      <dsp:nvSpPr>
        <dsp:cNvPr id="0" name=""/>
        <dsp:cNvSpPr/>
      </dsp:nvSpPr>
      <dsp:spPr>
        <a:xfrm>
          <a:off x="0" y="4329"/>
          <a:ext cx="7159558" cy="922144"/>
        </a:xfrm>
        <a:prstGeom prst="roundRect">
          <a:avLst>
            <a:gd name="adj" fmla="val 10000"/>
          </a:avLst>
        </a:prstGeom>
        <a:solidFill>
          <a:schemeClr val="accent2">
            <a:lumMod val="20000"/>
            <a:lumOff val="80000"/>
          </a:schemeClr>
        </a:solidFill>
        <a:ln>
          <a:noFill/>
        </a:ln>
        <a:effectLst/>
      </dsp:spPr>
      <dsp:style>
        <a:lnRef idx="0">
          <a:scrgbClr r="0" g="0" b="0"/>
        </a:lnRef>
        <a:fillRef idx="1">
          <a:scrgbClr r="0" g="0" b="0"/>
        </a:fillRef>
        <a:effectRef idx="0">
          <a:scrgbClr r="0" g="0" b="0"/>
        </a:effectRef>
        <a:fontRef idx="minor"/>
      </dsp:style>
    </dsp:sp>
    <dsp:sp modelId="{70FF8BC9-D073-4E92-BAE5-8EA02E30A530}">
      <dsp:nvSpPr>
        <dsp:cNvPr id="0" name=""/>
        <dsp:cNvSpPr/>
      </dsp:nvSpPr>
      <dsp:spPr>
        <a:xfrm>
          <a:off x="278948" y="211811"/>
          <a:ext cx="507179" cy="50717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AA9F56-F0BD-4B48-B63E-2D6F774DE82F}">
      <dsp:nvSpPr>
        <dsp:cNvPr id="0" name=""/>
        <dsp:cNvSpPr/>
      </dsp:nvSpPr>
      <dsp:spPr>
        <a:xfrm>
          <a:off x="1065077" y="4329"/>
          <a:ext cx="6094480" cy="922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594" tIns="97594" rIns="97594" bIns="97594" numCol="1" spcCol="1270" anchor="ctr" anchorCtr="0">
          <a:noAutofit/>
        </a:bodyPr>
        <a:lstStyle/>
        <a:p>
          <a:pPr marL="0" lvl="0" indent="0" algn="l" defTabSz="844550">
            <a:lnSpc>
              <a:spcPct val="100000"/>
            </a:lnSpc>
            <a:spcBef>
              <a:spcPct val="0"/>
            </a:spcBef>
            <a:spcAft>
              <a:spcPct val="35000"/>
            </a:spcAft>
            <a:buNone/>
          </a:pPr>
          <a:r>
            <a:rPr lang="en-US" sz="1900" b="1" kern="1200"/>
            <a:t>Improved Forecasting Accuracy</a:t>
          </a:r>
          <a:endParaRPr lang="en-US" sz="1900" kern="1200"/>
        </a:p>
      </dsp:txBody>
      <dsp:txXfrm>
        <a:off x="1065077" y="4329"/>
        <a:ext cx="6094480" cy="922144"/>
      </dsp:txXfrm>
    </dsp:sp>
    <dsp:sp modelId="{528E4562-D473-4BF0-84F4-496C9D5D64D6}">
      <dsp:nvSpPr>
        <dsp:cNvPr id="0" name=""/>
        <dsp:cNvSpPr/>
      </dsp:nvSpPr>
      <dsp:spPr>
        <a:xfrm>
          <a:off x="0" y="1157010"/>
          <a:ext cx="7159558" cy="922144"/>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7DEC5B66-26EF-4F70-8B9F-10DBB8DD937D}">
      <dsp:nvSpPr>
        <dsp:cNvPr id="0" name=""/>
        <dsp:cNvSpPr/>
      </dsp:nvSpPr>
      <dsp:spPr>
        <a:xfrm>
          <a:off x="278948" y="1364492"/>
          <a:ext cx="507179" cy="50717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823E4D-D890-4B3C-AD0C-CCEADB08333F}">
      <dsp:nvSpPr>
        <dsp:cNvPr id="0" name=""/>
        <dsp:cNvSpPr/>
      </dsp:nvSpPr>
      <dsp:spPr>
        <a:xfrm>
          <a:off x="1065077" y="1157010"/>
          <a:ext cx="6094480" cy="922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594" tIns="97594" rIns="97594" bIns="97594" numCol="1" spcCol="1270" anchor="ctr" anchorCtr="0">
          <a:noAutofit/>
        </a:bodyPr>
        <a:lstStyle/>
        <a:p>
          <a:pPr marL="0" lvl="0" indent="0" algn="l" defTabSz="844550">
            <a:lnSpc>
              <a:spcPct val="100000"/>
            </a:lnSpc>
            <a:spcBef>
              <a:spcPct val="0"/>
            </a:spcBef>
            <a:spcAft>
              <a:spcPct val="35000"/>
            </a:spcAft>
            <a:buNone/>
          </a:pPr>
          <a:r>
            <a:rPr lang="en-US" sz="1900" b="1" kern="1200"/>
            <a:t>Enhanced Grid Stability and Resource Allocation</a:t>
          </a:r>
          <a:endParaRPr lang="en-US" sz="1900" kern="1200"/>
        </a:p>
      </dsp:txBody>
      <dsp:txXfrm>
        <a:off x="1065077" y="1157010"/>
        <a:ext cx="6094480" cy="922144"/>
      </dsp:txXfrm>
    </dsp:sp>
    <dsp:sp modelId="{C3AE1FF5-5ABA-4E77-B032-42FCC5F77ABB}">
      <dsp:nvSpPr>
        <dsp:cNvPr id="0" name=""/>
        <dsp:cNvSpPr/>
      </dsp:nvSpPr>
      <dsp:spPr>
        <a:xfrm>
          <a:off x="0" y="2309691"/>
          <a:ext cx="7159558" cy="922144"/>
        </a:xfrm>
        <a:prstGeom prst="roundRect">
          <a:avLst>
            <a:gd name="adj" fmla="val 10000"/>
          </a:avLst>
        </a:prstGeom>
        <a:solidFill>
          <a:schemeClr val="accent2">
            <a:lumMod val="20000"/>
            <a:lumOff val="80000"/>
          </a:schemeClr>
        </a:solidFill>
        <a:ln>
          <a:noFill/>
        </a:ln>
        <a:effectLst/>
      </dsp:spPr>
      <dsp:style>
        <a:lnRef idx="0">
          <a:scrgbClr r="0" g="0" b="0"/>
        </a:lnRef>
        <a:fillRef idx="1">
          <a:scrgbClr r="0" g="0" b="0"/>
        </a:fillRef>
        <a:effectRef idx="0">
          <a:scrgbClr r="0" g="0" b="0"/>
        </a:effectRef>
        <a:fontRef idx="minor"/>
      </dsp:style>
    </dsp:sp>
    <dsp:sp modelId="{3FF2B9F9-F90D-4468-A732-33F49D826FF7}">
      <dsp:nvSpPr>
        <dsp:cNvPr id="0" name=""/>
        <dsp:cNvSpPr/>
      </dsp:nvSpPr>
      <dsp:spPr>
        <a:xfrm>
          <a:off x="278948" y="2517173"/>
          <a:ext cx="507179" cy="50717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206429-0680-4E01-9DF2-A6358E06B3E2}">
      <dsp:nvSpPr>
        <dsp:cNvPr id="0" name=""/>
        <dsp:cNvSpPr/>
      </dsp:nvSpPr>
      <dsp:spPr>
        <a:xfrm>
          <a:off x="1065077" y="2309691"/>
          <a:ext cx="6094480" cy="922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594" tIns="97594" rIns="97594" bIns="97594" numCol="1" spcCol="1270" anchor="ctr" anchorCtr="0">
          <a:noAutofit/>
        </a:bodyPr>
        <a:lstStyle/>
        <a:p>
          <a:pPr marL="0" lvl="0" indent="0" algn="l" defTabSz="844550">
            <a:lnSpc>
              <a:spcPct val="100000"/>
            </a:lnSpc>
            <a:spcBef>
              <a:spcPct val="0"/>
            </a:spcBef>
            <a:spcAft>
              <a:spcPct val="35000"/>
            </a:spcAft>
            <a:buNone/>
          </a:pPr>
          <a:r>
            <a:rPr lang="en-US" sz="1900" b="1" kern="1200" dirty="0"/>
            <a:t>Significance of Data Preprocessing</a:t>
          </a:r>
          <a:endParaRPr lang="en-US" sz="1900" kern="1200" dirty="0"/>
        </a:p>
      </dsp:txBody>
      <dsp:txXfrm>
        <a:off x="1065077" y="2309691"/>
        <a:ext cx="6094480" cy="922144"/>
      </dsp:txXfrm>
    </dsp:sp>
    <dsp:sp modelId="{7E1C1BE1-ABC9-4185-9FAA-E0C164D9EE5A}">
      <dsp:nvSpPr>
        <dsp:cNvPr id="0" name=""/>
        <dsp:cNvSpPr/>
      </dsp:nvSpPr>
      <dsp:spPr>
        <a:xfrm>
          <a:off x="0" y="3462372"/>
          <a:ext cx="7159558" cy="922144"/>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A16758D8-443D-41B7-8B49-949028AE13E9}">
      <dsp:nvSpPr>
        <dsp:cNvPr id="0" name=""/>
        <dsp:cNvSpPr/>
      </dsp:nvSpPr>
      <dsp:spPr>
        <a:xfrm>
          <a:off x="278948" y="3669854"/>
          <a:ext cx="507179" cy="50717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1C195-4C7A-400A-A3CD-9FF0C9BEF237}">
      <dsp:nvSpPr>
        <dsp:cNvPr id="0" name=""/>
        <dsp:cNvSpPr/>
      </dsp:nvSpPr>
      <dsp:spPr>
        <a:xfrm>
          <a:off x="1065077" y="3462372"/>
          <a:ext cx="6094480" cy="922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594" tIns="97594" rIns="97594" bIns="97594" numCol="1" spcCol="1270" anchor="ctr" anchorCtr="0">
          <a:noAutofit/>
        </a:bodyPr>
        <a:lstStyle/>
        <a:p>
          <a:pPr marL="0" lvl="0" indent="0" algn="l" defTabSz="844550">
            <a:lnSpc>
              <a:spcPct val="100000"/>
            </a:lnSpc>
            <a:spcBef>
              <a:spcPct val="0"/>
            </a:spcBef>
            <a:spcAft>
              <a:spcPct val="35000"/>
            </a:spcAft>
            <a:buNone/>
          </a:pPr>
          <a:r>
            <a:rPr lang="en-US" sz="1900" b="1" kern="1200"/>
            <a:t>Future Research Opportunities</a:t>
          </a:r>
          <a:endParaRPr lang="en-US" sz="1900" kern="1200"/>
        </a:p>
      </dsp:txBody>
      <dsp:txXfrm>
        <a:off x="1065077" y="3462372"/>
        <a:ext cx="6094480" cy="922144"/>
      </dsp:txXfrm>
    </dsp:sp>
    <dsp:sp modelId="{21896178-19B3-4F12-9DFC-EC8F28190FA1}">
      <dsp:nvSpPr>
        <dsp:cNvPr id="0" name=""/>
        <dsp:cNvSpPr/>
      </dsp:nvSpPr>
      <dsp:spPr>
        <a:xfrm>
          <a:off x="0" y="4615052"/>
          <a:ext cx="7159558" cy="922144"/>
        </a:xfrm>
        <a:prstGeom prst="roundRect">
          <a:avLst>
            <a:gd name="adj" fmla="val 10000"/>
          </a:avLst>
        </a:prstGeom>
        <a:solidFill>
          <a:schemeClr val="accent2">
            <a:lumMod val="20000"/>
            <a:lumOff val="80000"/>
          </a:schemeClr>
        </a:solidFill>
        <a:ln>
          <a:noFill/>
        </a:ln>
        <a:effectLst/>
      </dsp:spPr>
      <dsp:style>
        <a:lnRef idx="0">
          <a:scrgbClr r="0" g="0" b="0"/>
        </a:lnRef>
        <a:fillRef idx="1">
          <a:scrgbClr r="0" g="0" b="0"/>
        </a:fillRef>
        <a:effectRef idx="0">
          <a:scrgbClr r="0" g="0" b="0"/>
        </a:effectRef>
        <a:fontRef idx="minor"/>
      </dsp:style>
    </dsp:sp>
    <dsp:sp modelId="{F68A5CCB-B711-4204-9D62-9D54D9187A57}">
      <dsp:nvSpPr>
        <dsp:cNvPr id="0" name=""/>
        <dsp:cNvSpPr/>
      </dsp:nvSpPr>
      <dsp:spPr>
        <a:xfrm>
          <a:off x="278948" y="4822535"/>
          <a:ext cx="507179" cy="50717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D336CE-9106-49EE-91B3-202038ED4BBC}">
      <dsp:nvSpPr>
        <dsp:cNvPr id="0" name=""/>
        <dsp:cNvSpPr/>
      </dsp:nvSpPr>
      <dsp:spPr>
        <a:xfrm>
          <a:off x="1065077" y="4615052"/>
          <a:ext cx="6094480" cy="922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594" tIns="97594" rIns="97594" bIns="97594" numCol="1" spcCol="1270" anchor="ctr" anchorCtr="0">
          <a:noAutofit/>
        </a:bodyPr>
        <a:lstStyle/>
        <a:p>
          <a:pPr marL="0" lvl="0" indent="0" algn="l" defTabSz="844550">
            <a:lnSpc>
              <a:spcPct val="100000"/>
            </a:lnSpc>
            <a:spcBef>
              <a:spcPct val="0"/>
            </a:spcBef>
            <a:spcAft>
              <a:spcPct val="35000"/>
            </a:spcAft>
            <a:buNone/>
          </a:pPr>
          <a:r>
            <a:rPr lang="en-US" sz="1900" b="1" kern="1200" dirty="0"/>
            <a:t>Contribution to Sustainable Energy Transition</a:t>
          </a:r>
          <a:endParaRPr lang="en-US" sz="1900" kern="1200" dirty="0"/>
        </a:p>
      </dsp:txBody>
      <dsp:txXfrm>
        <a:off x="1065077" y="4615052"/>
        <a:ext cx="6094480" cy="922144"/>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2A5494-EEA4-4BE7-AF3C-185FB46B4DC1}" type="datetimeFigureOut">
              <a:rPr lang="en-US" smtClean="0"/>
              <a:t>12/10/2024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50B6E2-8E29-4CBC-BA9E-0EF1F4ABA899}" type="slidenum">
              <a:rPr lang="en-US" smtClean="0"/>
              <a:t>‹#›</a:t>
            </a:fld>
            <a:endParaRPr lang="en-US"/>
          </a:p>
        </p:txBody>
      </p:sp>
    </p:spTree>
    <p:extLst>
      <p:ext uri="{BB962C8B-B14F-4D97-AF65-F5344CB8AC3E}">
        <p14:creationId xmlns:p14="http://schemas.microsoft.com/office/powerpoint/2010/main" val="4021977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50B6E2-8E29-4CBC-BA9E-0EF1F4ABA899}" type="slidenum">
              <a:rPr lang="en-US" smtClean="0"/>
              <a:t>4</a:t>
            </a:fld>
            <a:endParaRPr lang="en-US"/>
          </a:p>
        </p:txBody>
      </p:sp>
    </p:spTree>
    <p:extLst>
      <p:ext uri="{BB962C8B-B14F-4D97-AF65-F5344CB8AC3E}">
        <p14:creationId xmlns:p14="http://schemas.microsoft.com/office/powerpoint/2010/main" val="1007045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50B6E2-8E29-4CBC-BA9E-0EF1F4ABA899}" type="slidenum">
              <a:rPr lang="en-US" smtClean="0"/>
              <a:t>6</a:t>
            </a:fld>
            <a:endParaRPr lang="en-US"/>
          </a:p>
        </p:txBody>
      </p:sp>
    </p:spTree>
    <p:extLst>
      <p:ext uri="{BB962C8B-B14F-4D97-AF65-F5344CB8AC3E}">
        <p14:creationId xmlns:p14="http://schemas.microsoft.com/office/powerpoint/2010/main" val="3637265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C95D8F-3A2D-6DA1-E1D7-A071D938DA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684C48-52E9-E1F0-18C4-85E718049B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113EBD-BE9C-51A6-016F-186535C859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915B14-736D-C9B6-4941-9134478F84C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50B6E2-8E29-4CBC-BA9E-0EF1F4ABA89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93033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89FA2-5981-D7D0-8B6A-0BB7DED3B3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9D971C-F88E-4D8D-D8BC-A75A8DFC02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C7D736-6940-065A-960D-E9DD6514CF4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22C40E-5A3E-7CB0-8034-2C8AF8ADC8B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50B6E2-8E29-4CBC-BA9E-0EF1F4ABA89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7626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D2790-958C-1C2E-A9C0-BA572A8D7B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4B90956-8E97-7240-734C-BED51D2A7A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B53923F-1C30-69EA-7C52-95528F169F19}"/>
              </a:ext>
            </a:extLst>
          </p:cNvPr>
          <p:cNvSpPr>
            <a:spLocks noGrp="1"/>
          </p:cNvSpPr>
          <p:nvPr>
            <p:ph type="dt" sz="half" idx="10"/>
          </p:nvPr>
        </p:nvSpPr>
        <p:spPr/>
        <p:txBody>
          <a:bodyPr/>
          <a:lstStyle/>
          <a:p>
            <a:fld id="{DF1FC914-ED66-491D-857C-675BBAA46A86}" type="datetimeFigureOut">
              <a:rPr lang="en-US" smtClean="0"/>
              <a:t>12/10/2024</a:t>
            </a:fld>
            <a:endParaRPr lang="en-US"/>
          </a:p>
        </p:txBody>
      </p:sp>
      <p:sp>
        <p:nvSpPr>
          <p:cNvPr id="5" name="Footer Placeholder 4">
            <a:extLst>
              <a:ext uri="{FF2B5EF4-FFF2-40B4-BE49-F238E27FC236}">
                <a16:creationId xmlns:a16="http://schemas.microsoft.com/office/drawing/2014/main" id="{438E764F-FC87-F362-4B28-9A9376A0CB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406273-C43D-BB06-8BB3-AC0AFBBE38A8}"/>
              </a:ext>
            </a:extLst>
          </p:cNvPr>
          <p:cNvSpPr>
            <a:spLocks noGrp="1"/>
          </p:cNvSpPr>
          <p:nvPr>
            <p:ph type="sldNum" sz="quarter" idx="12"/>
          </p:nvPr>
        </p:nvSpPr>
        <p:spPr/>
        <p:txBody>
          <a:bodyPr/>
          <a:lstStyle/>
          <a:p>
            <a:fld id="{2C9403B9-A058-488A-B0EF-818B8C0D7088}" type="slidenum">
              <a:rPr lang="en-US" smtClean="0"/>
              <a:t>‹#›</a:t>
            </a:fld>
            <a:endParaRPr lang="en-US"/>
          </a:p>
        </p:txBody>
      </p:sp>
    </p:spTree>
    <p:extLst>
      <p:ext uri="{BB962C8B-B14F-4D97-AF65-F5344CB8AC3E}">
        <p14:creationId xmlns:p14="http://schemas.microsoft.com/office/powerpoint/2010/main" val="1626835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A209C-3A77-CE98-D41C-441D8447ADC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31858B-3C22-56C5-DDD2-4346DA41315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AD3D86-2046-D2A0-A447-E0D70C97ADF2}"/>
              </a:ext>
            </a:extLst>
          </p:cNvPr>
          <p:cNvSpPr>
            <a:spLocks noGrp="1"/>
          </p:cNvSpPr>
          <p:nvPr>
            <p:ph type="dt" sz="half" idx="10"/>
          </p:nvPr>
        </p:nvSpPr>
        <p:spPr/>
        <p:txBody>
          <a:bodyPr/>
          <a:lstStyle/>
          <a:p>
            <a:fld id="{DF1FC914-ED66-491D-857C-675BBAA46A86}" type="datetimeFigureOut">
              <a:rPr lang="en-US" smtClean="0"/>
              <a:t>12/10/2024</a:t>
            </a:fld>
            <a:endParaRPr lang="en-US"/>
          </a:p>
        </p:txBody>
      </p:sp>
      <p:sp>
        <p:nvSpPr>
          <p:cNvPr id="5" name="Footer Placeholder 4">
            <a:extLst>
              <a:ext uri="{FF2B5EF4-FFF2-40B4-BE49-F238E27FC236}">
                <a16:creationId xmlns:a16="http://schemas.microsoft.com/office/drawing/2014/main" id="{1C51F1BC-8AAB-D0B7-267E-F92D1C8B56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C8EB2F-2CA9-8BEB-0FBC-A3D4CAFBA8B2}"/>
              </a:ext>
            </a:extLst>
          </p:cNvPr>
          <p:cNvSpPr>
            <a:spLocks noGrp="1"/>
          </p:cNvSpPr>
          <p:nvPr>
            <p:ph type="sldNum" sz="quarter" idx="12"/>
          </p:nvPr>
        </p:nvSpPr>
        <p:spPr/>
        <p:txBody>
          <a:bodyPr/>
          <a:lstStyle/>
          <a:p>
            <a:fld id="{2C9403B9-A058-488A-B0EF-818B8C0D7088}" type="slidenum">
              <a:rPr lang="en-US" smtClean="0"/>
              <a:t>‹#›</a:t>
            </a:fld>
            <a:endParaRPr lang="en-US"/>
          </a:p>
        </p:txBody>
      </p:sp>
    </p:spTree>
    <p:extLst>
      <p:ext uri="{BB962C8B-B14F-4D97-AF65-F5344CB8AC3E}">
        <p14:creationId xmlns:p14="http://schemas.microsoft.com/office/powerpoint/2010/main" val="517681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61BCD1-8C7A-5AD0-7169-CB1869199EF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469F5C-9293-9AD9-F1CB-F0BCC762094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A2CE11-9D4A-D236-3C42-997702FC8F22}"/>
              </a:ext>
            </a:extLst>
          </p:cNvPr>
          <p:cNvSpPr>
            <a:spLocks noGrp="1"/>
          </p:cNvSpPr>
          <p:nvPr>
            <p:ph type="dt" sz="half" idx="10"/>
          </p:nvPr>
        </p:nvSpPr>
        <p:spPr/>
        <p:txBody>
          <a:bodyPr/>
          <a:lstStyle/>
          <a:p>
            <a:fld id="{DF1FC914-ED66-491D-857C-675BBAA46A86}" type="datetimeFigureOut">
              <a:rPr lang="en-US" smtClean="0"/>
              <a:t>12/10/2024</a:t>
            </a:fld>
            <a:endParaRPr lang="en-US"/>
          </a:p>
        </p:txBody>
      </p:sp>
      <p:sp>
        <p:nvSpPr>
          <p:cNvPr id="5" name="Footer Placeholder 4">
            <a:extLst>
              <a:ext uri="{FF2B5EF4-FFF2-40B4-BE49-F238E27FC236}">
                <a16:creationId xmlns:a16="http://schemas.microsoft.com/office/drawing/2014/main" id="{B46BA7FE-B364-A82A-DE0C-912E054AC7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41875F-A4B5-F04B-C8E2-E3454761CDF8}"/>
              </a:ext>
            </a:extLst>
          </p:cNvPr>
          <p:cNvSpPr>
            <a:spLocks noGrp="1"/>
          </p:cNvSpPr>
          <p:nvPr>
            <p:ph type="sldNum" sz="quarter" idx="12"/>
          </p:nvPr>
        </p:nvSpPr>
        <p:spPr/>
        <p:txBody>
          <a:bodyPr/>
          <a:lstStyle/>
          <a:p>
            <a:fld id="{2C9403B9-A058-488A-B0EF-818B8C0D7088}" type="slidenum">
              <a:rPr lang="en-US" smtClean="0"/>
              <a:t>‹#›</a:t>
            </a:fld>
            <a:endParaRPr lang="en-US"/>
          </a:p>
        </p:txBody>
      </p:sp>
    </p:spTree>
    <p:extLst>
      <p:ext uri="{BB962C8B-B14F-4D97-AF65-F5344CB8AC3E}">
        <p14:creationId xmlns:p14="http://schemas.microsoft.com/office/powerpoint/2010/main" val="358030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EA080-2F48-0700-82E2-402D15EA44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C798D1-C60B-CC09-FF3F-919DF779EE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2167D0-C4D5-81A5-EC0B-5BA3280F10C6}"/>
              </a:ext>
            </a:extLst>
          </p:cNvPr>
          <p:cNvSpPr>
            <a:spLocks noGrp="1"/>
          </p:cNvSpPr>
          <p:nvPr>
            <p:ph type="dt" sz="half" idx="10"/>
          </p:nvPr>
        </p:nvSpPr>
        <p:spPr/>
        <p:txBody>
          <a:bodyPr/>
          <a:lstStyle/>
          <a:p>
            <a:fld id="{DF1FC914-ED66-491D-857C-675BBAA46A86}" type="datetimeFigureOut">
              <a:rPr lang="en-US" smtClean="0"/>
              <a:t>12/10/2024</a:t>
            </a:fld>
            <a:endParaRPr lang="en-US"/>
          </a:p>
        </p:txBody>
      </p:sp>
      <p:sp>
        <p:nvSpPr>
          <p:cNvPr id="5" name="Footer Placeholder 4">
            <a:extLst>
              <a:ext uri="{FF2B5EF4-FFF2-40B4-BE49-F238E27FC236}">
                <a16:creationId xmlns:a16="http://schemas.microsoft.com/office/drawing/2014/main" id="{507FD05B-FE67-E37A-14BD-9D57F74B22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274F56-4857-9B53-3B21-56F3B4A27AB8}"/>
              </a:ext>
            </a:extLst>
          </p:cNvPr>
          <p:cNvSpPr>
            <a:spLocks noGrp="1"/>
          </p:cNvSpPr>
          <p:nvPr>
            <p:ph type="sldNum" sz="quarter" idx="12"/>
          </p:nvPr>
        </p:nvSpPr>
        <p:spPr/>
        <p:txBody>
          <a:bodyPr/>
          <a:lstStyle/>
          <a:p>
            <a:fld id="{2C9403B9-A058-488A-B0EF-818B8C0D7088}" type="slidenum">
              <a:rPr lang="en-US" smtClean="0"/>
              <a:t>‹#›</a:t>
            </a:fld>
            <a:endParaRPr lang="en-US"/>
          </a:p>
        </p:txBody>
      </p:sp>
    </p:spTree>
    <p:extLst>
      <p:ext uri="{BB962C8B-B14F-4D97-AF65-F5344CB8AC3E}">
        <p14:creationId xmlns:p14="http://schemas.microsoft.com/office/powerpoint/2010/main" val="3069047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802CF-5E75-F4D2-C4B5-6FBFBA2675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B06795-95AE-61CA-E97A-95E28CB915B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408B153-9424-FA32-0FD1-52205F6761D5}"/>
              </a:ext>
            </a:extLst>
          </p:cNvPr>
          <p:cNvSpPr>
            <a:spLocks noGrp="1"/>
          </p:cNvSpPr>
          <p:nvPr>
            <p:ph type="dt" sz="half" idx="10"/>
          </p:nvPr>
        </p:nvSpPr>
        <p:spPr/>
        <p:txBody>
          <a:bodyPr/>
          <a:lstStyle/>
          <a:p>
            <a:fld id="{DF1FC914-ED66-491D-857C-675BBAA46A86}" type="datetimeFigureOut">
              <a:rPr lang="en-US" smtClean="0"/>
              <a:t>12/10/2024</a:t>
            </a:fld>
            <a:endParaRPr lang="en-US"/>
          </a:p>
        </p:txBody>
      </p:sp>
      <p:sp>
        <p:nvSpPr>
          <p:cNvPr id="5" name="Footer Placeholder 4">
            <a:extLst>
              <a:ext uri="{FF2B5EF4-FFF2-40B4-BE49-F238E27FC236}">
                <a16:creationId xmlns:a16="http://schemas.microsoft.com/office/drawing/2014/main" id="{C0896AA8-E1CC-B061-0823-C178DF9CDD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D57E7-691E-672B-5551-A7989F0C97FA}"/>
              </a:ext>
            </a:extLst>
          </p:cNvPr>
          <p:cNvSpPr>
            <a:spLocks noGrp="1"/>
          </p:cNvSpPr>
          <p:nvPr>
            <p:ph type="sldNum" sz="quarter" idx="12"/>
          </p:nvPr>
        </p:nvSpPr>
        <p:spPr/>
        <p:txBody>
          <a:bodyPr/>
          <a:lstStyle/>
          <a:p>
            <a:fld id="{2C9403B9-A058-488A-B0EF-818B8C0D7088}" type="slidenum">
              <a:rPr lang="en-US" smtClean="0"/>
              <a:t>‹#›</a:t>
            </a:fld>
            <a:endParaRPr lang="en-US"/>
          </a:p>
        </p:txBody>
      </p:sp>
    </p:spTree>
    <p:extLst>
      <p:ext uri="{BB962C8B-B14F-4D97-AF65-F5344CB8AC3E}">
        <p14:creationId xmlns:p14="http://schemas.microsoft.com/office/powerpoint/2010/main" val="1678548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43BE7-BD55-28E6-7919-97DF60FFD1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0A82E1-5A67-0B6E-4CB0-CAE58E4554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FAC51D-21A2-86BB-92FF-E54BE717B9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617DE29-7A1C-DE42-3FE8-85E5E8B7842A}"/>
              </a:ext>
            </a:extLst>
          </p:cNvPr>
          <p:cNvSpPr>
            <a:spLocks noGrp="1"/>
          </p:cNvSpPr>
          <p:nvPr>
            <p:ph type="dt" sz="half" idx="10"/>
          </p:nvPr>
        </p:nvSpPr>
        <p:spPr/>
        <p:txBody>
          <a:bodyPr/>
          <a:lstStyle/>
          <a:p>
            <a:fld id="{DF1FC914-ED66-491D-857C-675BBAA46A86}" type="datetimeFigureOut">
              <a:rPr lang="en-US" smtClean="0"/>
              <a:t>12/10/2024</a:t>
            </a:fld>
            <a:endParaRPr lang="en-US"/>
          </a:p>
        </p:txBody>
      </p:sp>
      <p:sp>
        <p:nvSpPr>
          <p:cNvPr id="6" name="Footer Placeholder 5">
            <a:extLst>
              <a:ext uri="{FF2B5EF4-FFF2-40B4-BE49-F238E27FC236}">
                <a16:creationId xmlns:a16="http://schemas.microsoft.com/office/drawing/2014/main" id="{5332F87A-2C72-91E8-E3BD-CAD56A329E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148932-291E-399E-17CC-DB0F5D6793AF}"/>
              </a:ext>
            </a:extLst>
          </p:cNvPr>
          <p:cNvSpPr>
            <a:spLocks noGrp="1"/>
          </p:cNvSpPr>
          <p:nvPr>
            <p:ph type="sldNum" sz="quarter" idx="12"/>
          </p:nvPr>
        </p:nvSpPr>
        <p:spPr/>
        <p:txBody>
          <a:bodyPr/>
          <a:lstStyle/>
          <a:p>
            <a:fld id="{2C9403B9-A058-488A-B0EF-818B8C0D7088}" type="slidenum">
              <a:rPr lang="en-US" smtClean="0"/>
              <a:t>‹#›</a:t>
            </a:fld>
            <a:endParaRPr lang="en-US"/>
          </a:p>
        </p:txBody>
      </p:sp>
    </p:spTree>
    <p:extLst>
      <p:ext uri="{BB962C8B-B14F-4D97-AF65-F5344CB8AC3E}">
        <p14:creationId xmlns:p14="http://schemas.microsoft.com/office/powerpoint/2010/main" val="719582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9A628-DA62-EFE8-95B4-B5DDACC1770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C40544F-0320-A9B9-F978-C786589E6C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071965-EBC7-FD03-5A93-5E0E2B41FE5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6C6F1A-718E-C465-8DC1-9C1A7B158D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6770F9-3A72-FF18-4C3B-DCA7C1F37A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9A9944-F9CB-B481-ADCB-512A9A9ED59C}"/>
              </a:ext>
            </a:extLst>
          </p:cNvPr>
          <p:cNvSpPr>
            <a:spLocks noGrp="1"/>
          </p:cNvSpPr>
          <p:nvPr>
            <p:ph type="dt" sz="half" idx="10"/>
          </p:nvPr>
        </p:nvSpPr>
        <p:spPr/>
        <p:txBody>
          <a:bodyPr/>
          <a:lstStyle/>
          <a:p>
            <a:fld id="{DF1FC914-ED66-491D-857C-675BBAA46A86}" type="datetimeFigureOut">
              <a:rPr lang="en-US" smtClean="0"/>
              <a:t>12/10/2024</a:t>
            </a:fld>
            <a:endParaRPr lang="en-US"/>
          </a:p>
        </p:txBody>
      </p:sp>
      <p:sp>
        <p:nvSpPr>
          <p:cNvPr id="8" name="Footer Placeholder 7">
            <a:extLst>
              <a:ext uri="{FF2B5EF4-FFF2-40B4-BE49-F238E27FC236}">
                <a16:creationId xmlns:a16="http://schemas.microsoft.com/office/drawing/2014/main" id="{C55B6934-3A03-759B-C397-98C646E44BE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489654-4422-06FC-0C68-7088BB88E419}"/>
              </a:ext>
            </a:extLst>
          </p:cNvPr>
          <p:cNvSpPr>
            <a:spLocks noGrp="1"/>
          </p:cNvSpPr>
          <p:nvPr>
            <p:ph type="sldNum" sz="quarter" idx="12"/>
          </p:nvPr>
        </p:nvSpPr>
        <p:spPr/>
        <p:txBody>
          <a:bodyPr/>
          <a:lstStyle/>
          <a:p>
            <a:fld id="{2C9403B9-A058-488A-B0EF-818B8C0D7088}" type="slidenum">
              <a:rPr lang="en-US" smtClean="0"/>
              <a:t>‹#›</a:t>
            </a:fld>
            <a:endParaRPr lang="en-US"/>
          </a:p>
        </p:txBody>
      </p:sp>
    </p:spTree>
    <p:extLst>
      <p:ext uri="{BB962C8B-B14F-4D97-AF65-F5344CB8AC3E}">
        <p14:creationId xmlns:p14="http://schemas.microsoft.com/office/powerpoint/2010/main" val="3154252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7E8FB-FCE0-36DB-173A-2D9FE206C62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A88DF6B-C47B-CCDC-30A0-853C03AB3AC2}"/>
              </a:ext>
            </a:extLst>
          </p:cNvPr>
          <p:cNvSpPr>
            <a:spLocks noGrp="1"/>
          </p:cNvSpPr>
          <p:nvPr>
            <p:ph type="dt" sz="half" idx="10"/>
          </p:nvPr>
        </p:nvSpPr>
        <p:spPr/>
        <p:txBody>
          <a:bodyPr/>
          <a:lstStyle/>
          <a:p>
            <a:fld id="{DF1FC914-ED66-491D-857C-675BBAA46A86}" type="datetimeFigureOut">
              <a:rPr lang="en-US" smtClean="0"/>
              <a:t>12/10/2024</a:t>
            </a:fld>
            <a:endParaRPr lang="en-US"/>
          </a:p>
        </p:txBody>
      </p:sp>
      <p:sp>
        <p:nvSpPr>
          <p:cNvPr id="4" name="Footer Placeholder 3">
            <a:extLst>
              <a:ext uri="{FF2B5EF4-FFF2-40B4-BE49-F238E27FC236}">
                <a16:creationId xmlns:a16="http://schemas.microsoft.com/office/drawing/2014/main" id="{7A7D028B-202A-4306-FC2C-136887FA93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DD7AD9-3E68-E597-2D9D-9F8FDD8814EE}"/>
              </a:ext>
            </a:extLst>
          </p:cNvPr>
          <p:cNvSpPr>
            <a:spLocks noGrp="1"/>
          </p:cNvSpPr>
          <p:nvPr>
            <p:ph type="sldNum" sz="quarter" idx="12"/>
          </p:nvPr>
        </p:nvSpPr>
        <p:spPr/>
        <p:txBody>
          <a:bodyPr/>
          <a:lstStyle/>
          <a:p>
            <a:fld id="{2C9403B9-A058-488A-B0EF-818B8C0D7088}" type="slidenum">
              <a:rPr lang="en-US" smtClean="0"/>
              <a:t>‹#›</a:t>
            </a:fld>
            <a:endParaRPr lang="en-US"/>
          </a:p>
        </p:txBody>
      </p:sp>
    </p:spTree>
    <p:extLst>
      <p:ext uri="{BB962C8B-B14F-4D97-AF65-F5344CB8AC3E}">
        <p14:creationId xmlns:p14="http://schemas.microsoft.com/office/powerpoint/2010/main" val="393330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4BD4C9-2635-C80A-EF9D-654EACA724D7}"/>
              </a:ext>
            </a:extLst>
          </p:cNvPr>
          <p:cNvSpPr>
            <a:spLocks noGrp="1"/>
          </p:cNvSpPr>
          <p:nvPr>
            <p:ph type="dt" sz="half" idx="10"/>
          </p:nvPr>
        </p:nvSpPr>
        <p:spPr/>
        <p:txBody>
          <a:bodyPr/>
          <a:lstStyle/>
          <a:p>
            <a:fld id="{DF1FC914-ED66-491D-857C-675BBAA46A86}" type="datetimeFigureOut">
              <a:rPr lang="en-US" smtClean="0"/>
              <a:t>12/10/2024</a:t>
            </a:fld>
            <a:endParaRPr lang="en-US"/>
          </a:p>
        </p:txBody>
      </p:sp>
      <p:sp>
        <p:nvSpPr>
          <p:cNvPr id="3" name="Footer Placeholder 2">
            <a:extLst>
              <a:ext uri="{FF2B5EF4-FFF2-40B4-BE49-F238E27FC236}">
                <a16:creationId xmlns:a16="http://schemas.microsoft.com/office/drawing/2014/main" id="{47307377-D10B-9F99-0739-FD7B1FA7EDE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CA6E56-4AE3-1A61-6ACE-EF730AA2D548}"/>
              </a:ext>
            </a:extLst>
          </p:cNvPr>
          <p:cNvSpPr>
            <a:spLocks noGrp="1"/>
          </p:cNvSpPr>
          <p:nvPr>
            <p:ph type="sldNum" sz="quarter" idx="12"/>
          </p:nvPr>
        </p:nvSpPr>
        <p:spPr/>
        <p:txBody>
          <a:bodyPr/>
          <a:lstStyle/>
          <a:p>
            <a:fld id="{2C9403B9-A058-488A-B0EF-818B8C0D7088}" type="slidenum">
              <a:rPr lang="en-US" smtClean="0"/>
              <a:t>‹#›</a:t>
            </a:fld>
            <a:endParaRPr lang="en-US"/>
          </a:p>
        </p:txBody>
      </p:sp>
    </p:spTree>
    <p:extLst>
      <p:ext uri="{BB962C8B-B14F-4D97-AF65-F5344CB8AC3E}">
        <p14:creationId xmlns:p14="http://schemas.microsoft.com/office/powerpoint/2010/main" val="2366218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18041-5181-179D-5C02-25698F89CC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17534E5-5645-C573-98E2-18E902E7D8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B780531-5EAF-D4AB-FB50-F781E425C4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6B2653-B296-0C70-14C7-0F02327E4100}"/>
              </a:ext>
            </a:extLst>
          </p:cNvPr>
          <p:cNvSpPr>
            <a:spLocks noGrp="1"/>
          </p:cNvSpPr>
          <p:nvPr>
            <p:ph type="dt" sz="half" idx="10"/>
          </p:nvPr>
        </p:nvSpPr>
        <p:spPr/>
        <p:txBody>
          <a:bodyPr/>
          <a:lstStyle/>
          <a:p>
            <a:fld id="{DF1FC914-ED66-491D-857C-675BBAA46A86}" type="datetimeFigureOut">
              <a:rPr lang="en-US" smtClean="0"/>
              <a:t>12/10/2024</a:t>
            </a:fld>
            <a:endParaRPr lang="en-US"/>
          </a:p>
        </p:txBody>
      </p:sp>
      <p:sp>
        <p:nvSpPr>
          <p:cNvPr id="6" name="Footer Placeholder 5">
            <a:extLst>
              <a:ext uri="{FF2B5EF4-FFF2-40B4-BE49-F238E27FC236}">
                <a16:creationId xmlns:a16="http://schemas.microsoft.com/office/drawing/2014/main" id="{86C93241-6859-8EB3-8650-7BD542BC9A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44F2AC-A8A3-7B11-340D-7E8D0E9646ED}"/>
              </a:ext>
            </a:extLst>
          </p:cNvPr>
          <p:cNvSpPr>
            <a:spLocks noGrp="1"/>
          </p:cNvSpPr>
          <p:nvPr>
            <p:ph type="sldNum" sz="quarter" idx="12"/>
          </p:nvPr>
        </p:nvSpPr>
        <p:spPr/>
        <p:txBody>
          <a:bodyPr/>
          <a:lstStyle/>
          <a:p>
            <a:fld id="{2C9403B9-A058-488A-B0EF-818B8C0D7088}" type="slidenum">
              <a:rPr lang="en-US" smtClean="0"/>
              <a:t>‹#›</a:t>
            </a:fld>
            <a:endParaRPr lang="en-US"/>
          </a:p>
        </p:txBody>
      </p:sp>
    </p:spTree>
    <p:extLst>
      <p:ext uri="{BB962C8B-B14F-4D97-AF65-F5344CB8AC3E}">
        <p14:creationId xmlns:p14="http://schemas.microsoft.com/office/powerpoint/2010/main" val="21458153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22324-6183-14D2-B12E-28D802B46B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166C74-FC50-BE2E-FB0A-5D2C6BBDB9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E228ADC-680E-3E1C-C0AF-95B199F2AA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BDB08C-B0A6-1528-435E-86CF8A9F2D8E}"/>
              </a:ext>
            </a:extLst>
          </p:cNvPr>
          <p:cNvSpPr>
            <a:spLocks noGrp="1"/>
          </p:cNvSpPr>
          <p:nvPr>
            <p:ph type="dt" sz="half" idx="10"/>
          </p:nvPr>
        </p:nvSpPr>
        <p:spPr/>
        <p:txBody>
          <a:bodyPr/>
          <a:lstStyle/>
          <a:p>
            <a:fld id="{DF1FC914-ED66-491D-857C-675BBAA46A86}" type="datetimeFigureOut">
              <a:rPr lang="en-US" smtClean="0"/>
              <a:t>12/10/2024</a:t>
            </a:fld>
            <a:endParaRPr lang="en-US"/>
          </a:p>
        </p:txBody>
      </p:sp>
      <p:sp>
        <p:nvSpPr>
          <p:cNvPr id="6" name="Footer Placeholder 5">
            <a:extLst>
              <a:ext uri="{FF2B5EF4-FFF2-40B4-BE49-F238E27FC236}">
                <a16:creationId xmlns:a16="http://schemas.microsoft.com/office/drawing/2014/main" id="{292F595E-5C8C-7BFE-EA8B-405D6D6D6D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71ADD2-5FCE-CFD3-78A1-73BCACB4884B}"/>
              </a:ext>
            </a:extLst>
          </p:cNvPr>
          <p:cNvSpPr>
            <a:spLocks noGrp="1"/>
          </p:cNvSpPr>
          <p:nvPr>
            <p:ph type="sldNum" sz="quarter" idx="12"/>
          </p:nvPr>
        </p:nvSpPr>
        <p:spPr/>
        <p:txBody>
          <a:bodyPr/>
          <a:lstStyle/>
          <a:p>
            <a:fld id="{2C9403B9-A058-488A-B0EF-818B8C0D7088}" type="slidenum">
              <a:rPr lang="en-US" smtClean="0"/>
              <a:t>‹#›</a:t>
            </a:fld>
            <a:endParaRPr lang="en-US"/>
          </a:p>
        </p:txBody>
      </p:sp>
    </p:spTree>
    <p:extLst>
      <p:ext uri="{BB962C8B-B14F-4D97-AF65-F5344CB8AC3E}">
        <p14:creationId xmlns:p14="http://schemas.microsoft.com/office/powerpoint/2010/main" val="2931981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E79A46-1486-8A1E-4077-0783F45DD4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B3F679-55CA-36D9-0181-EF6A81E45F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499896-D17D-EB87-24E2-2D9A7BD752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F1FC914-ED66-491D-857C-675BBAA46A86}" type="datetimeFigureOut">
              <a:rPr lang="en-US" smtClean="0"/>
              <a:t>12/10/2024</a:t>
            </a:fld>
            <a:endParaRPr lang="en-US"/>
          </a:p>
        </p:txBody>
      </p:sp>
      <p:sp>
        <p:nvSpPr>
          <p:cNvPr id="5" name="Footer Placeholder 4">
            <a:extLst>
              <a:ext uri="{FF2B5EF4-FFF2-40B4-BE49-F238E27FC236}">
                <a16:creationId xmlns:a16="http://schemas.microsoft.com/office/drawing/2014/main" id="{0BB56107-42A6-AB03-1348-4CD847F30A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121DEFC-519A-61A5-EC7E-FD65761DE8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C9403B9-A058-488A-B0EF-818B8C0D7088}" type="slidenum">
              <a:rPr lang="en-US" smtClean="0"/>
              <a:t>‹#›</a:t>
            </a:fld>
            <a:endParaRPr lang="en-US"/>
          </a:p>
        </p:txBody>
      </p:sp>
    </p:spTree>
    <p:extLst>
      <p:ext uri="{BB962C8B-B14F-4D97-AF65-F5344CB8AC3E}">
        <p14:creationId xmlns:p14="http://schemas.microsoft.com/office/powerpoint/2010/main" val="192378965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www.renewables.ninja/"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04C1A9-988F-4411-CC54-15214AB8E20D}"/>
              </a:ext>
            </a:extLst>
          </p:cNvPr>
          <p:cNvSpPr>
            <a:spLocks noGrp="1"/>
          </p:cNvSpPr>
          <p:nvPr>
            <p:ph type="ctrTitle"/>
          </p:nvPr>
        </p:nvSpPr>
        <p:spPr>
          <a:xfrm>
            <a:off x="838199" y="1093788"/>
            <a:ext cx="10506455" cy="2967208"/>
          </a:xfrm>
        </p:spPr>
        <p:txBody>
          <a:bodyPr>
            <a:normAutofit/>
          </a:bodyPr>
          <a:lstStyle/>
          <a:p>
            <a:pPr algn="l"/>
            <a:r>
              <a:rPr lang="en-US" sz="5000" dirty="0">
                <a:latin typeface="Arial" panose="020B0604020202020204" pitchFamily="34" charset="0"/>
                <a:cs typeface="Arial" panose="020B0604020202020204" pitchFamily="34" charset="0"/>
              </a:rPr>
              <a:t>Application of machine learning tools for the analysis and prediction of wind and solar power generation</a:t>
            </a:r>
          </a:p>
        </p:txBody>
      </p:sp>
      <p:sp>
        <p:nvSpPr>
          <p:cNvPr id="3" name="Subtitle 2">
            <a:extLst>
              <a:ext uri="{FF2B5EF4-FFF2-40B4-BE49-F238E27FC236}">
                <a16:creationId xmlns:a16="http://schemas.microsoft.com/office/drawing/2014/main" id="{7530EA1E-07E3-484D-03DF-DCF0968D9854}"/>
              </a:ext>
            </a:extLst>
          </p:cNvPr>
          <p:cNvSpPr>
            <a:spLocks noGrp="1"/>
          </p:cNvSpPr>
          <p:nvPr>
            <p:ph type="subTitle" idx="1"/>
          </p:nvPr>
        </p:nvSpPr>
        <p:spPr>
          <a:xfrm>
            <a:off x="7400924" y="4619624"/>
            <a:ext cx="4033789" cy="1038225"/>
          </a:xfrm>
        </p:spPr>
        <p:txBody>
          <a:bodyPr>
            <a:normAutofit/>
          </a:bodyPr>
          <a:lstStyle/>
          <a:p>
            <a:pPr algn="r"/>
            <a:r>
              <a:rPr lang="en-US" sz="2000" b="1" dirty="0">
                <a:latin typeface="Arial" panose="020B0604020202020204" pitchFamily="34" charset="0"/>
                <a:cs typeface="Arial" panose="020B0604020202020204" pitchFamily="34" charset="0"/>
              </a:rPr>
              <a:t>Tarek Ahmed   200108144 </a:t>
            </a:r>
          </a:p>
          <a:p>
            <a:pPr algn="r"/>
            <a:r>
              <a:rPr lang="en-US" sz="2000" b="1" dirty="0">
                <a:latin typeface="Arial" panose="020B0604020202020204" pitchFamily="34" charset="0"/>
                <a:cs typeface="Arial" panose="020B0604020202020204" pitchFamily="34" charset="0"/>
              </a:rPr>
              <a:t>Md. Sabbir Hossain 200108148</a:t>
            </a:r>
          </a:p>
        </p:txBody>
      </p:sp>
      <p:sp>
        <p:nvSpPr>
          <p:cNvPr id="17" name="Rectangle 16">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66071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66FDFE-5A73-655A-97A3-271195EEFDF8}"/>
              </a:ext>
            </a:extLst>
          </p:cNvPr>
          <p:cNvSpPr>
            <a:spLocks noGrp="1"/>
          </p:cNvSpPr>
          <p:nvPr>
            <p:ph type="title"/>
          </p:nvPr>
        </p:nvSpPr>
        <p:spPr>
          <a:xfrm>
            <a:off x="838200" y="365125"/>
            <a:ext cx="10515600" cy="1325563"/>
          </a:xfrm>
        </p:spPr>
        <p:txBody>
          <a:bodyPr>
            <a:normAutofit/>
          </a:bodyPr>
          <a:lstStyle/>
          <a:p>
            <a:r>
              <a:rPr lang="en-US" sz="5400" dirty="0">
                <a:latin typeface="Arial" panose="020B0604020202020204" pitchFamily="34" charset="0"/>
                <a:cs typeface="Arial" panose="020B0604020202020204" pitchFamily="34" charset="0"/>
              </a:rPr>
              <a:t>Methodology</a:t>
            </a:r>
          </a:p>
        </p:txBody>
      </p:sp>
      <p:sp>
        <p:nvSpPr>
          <p:cNvPr id="12"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Content Placeholder 2">
            <a:extLst>
              <a:ext uri="{FF2B5EF4-FFF2-40B4-BE49-F238E27FC236}">
                <a16:creationId xmlns:a16="http://schemas.microsoft.com/office/drawing/2014/main" id="{113542A8-BBF5-6000-9575-1FF9E3B05ABD}"/>
              </a:ext>
            </a:extLst>
          </p:cNvPr>
          <p:cNvGraphicFramePr>
            <a:graphicFrameLocks noGrp="1"/>
          </p:cNvGraphicFramePr>
          <p:nvPr>
            <p:ph idx="1"/>
            <p:extLst>
              <p:ext uri="{D42A27DB-BD31-4B8C-83A1-F6EECF244321}">
                <p14:modId xmlns:p14="http://schemas.microsoft.com/office/powerpoint/2010/main" val="666320234"/>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033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C1FACD-B462-664D-312C-C103082282C9}"/>
              </a:ext>
            </a:extLst>
          </p:cNvPr>
          <p:cNvSpPr>
            <a:spLocks noGrp="1"/>
          </p:cNvSpPr>
          <p:nvPr>
            <p:ph type="title"/>
          </p:nvPr>
        </p:nvSpPr>
        <p:spPr>
          <a:xfrm>
            <a:off x="630936" y="639520"/>
            <a:ext cx="3429000" cy="1719072"/>
          </a:xfrm>
        </p:spPr>
        <p:txBody>
          <a:bodyPr vert="horz" lIns="91440" tIns="45720" rIns="91440" bIns="45720" rtlCol="0" anchor="b">
            <a:normAutofit fontScale="90000"/>
          </a:bodyPr>
          <a:lstStyle/>
          <a:p>
            <a:r>
              <a:rPr lang="en-US" sz="4200" kern="1200" dirty="0">
                <a:latin typeface="Arial" panose="020B0604020202020204" pitchFamily="34" charset="0"/>
                <a:cs typeface="Arial" panose="020B0604020202020204" pitchFamily="34" charset="0"/>
              </a:rPr>
              <a:t>The Process of Development</a:t>
            </a:r>
          </a:p>
        </p:txBody>
      </p:sp>
      <p:sp>
        <p:nvSpPr>
          <p:cNvPr id="77"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row of colorful text boxes&#10;&#10;Description automatically generated">
            <a:extLst>
              <a:ext uri="{FF2B5EF4-FFF2-40B4-BE49-F238E27FC236}">
                <a16:creationId xmlns:a16="http://schemas.microsoft.com/office/drawing/2014/main" id="{419EBC95-33FE-3126-3D71-C9409712019F}"/>
              </a:ext>
            </a:extLst>
          </p:cNvPr>
          <p:cNvPicPr>
            <a:picLocks noChangeAspect="1"/>
          </p:cNvPicPr>
          <p:nvPr/>
        </p:nvPicPr>
        <p:blipFill rotWithShape="1">
          <a:blip r:embed="rId2">
            <a:extLst>
              <a:ext uri="{28A0092B-C50C-407E-A947-70E740481C1C}">
                <a14:useLocalDpi xmlns:a14="http://schemas.microsoft.com/office/drawing/2010/main" val="0"/>
              </a:ext>
            </a:extLst>
          </a:blip>
          <a:srcRect l="1844" r="1842" b="-2"/>
          <a:stretch/>
        </p:blipFill>
        <p:spPr>
          <a:xfrm>
            <a:off x="4727455" y="640080"/>
            <a:ext cx="6757402" cy="5577840"/>
          </a:xfrm>
          <a:prstGeom prst="rect">
            <a:avLst/>
          </a:prstGeom>
        </p:spPr>
      </p:pic>
      <p:sp>
        <p:nvSpPr>
          <p:cNvPr id="3" name="TextBox 2">
            <a:extLst>
              <a:ext uri="{FF2B5EF4-FFF2-40B4-BE49-F238E27FC236}">
                <a16:creationId xmlns:a16="http://schemas.microsoft.com/office/drawing/2014/main" id="{70437B44-BED1-A29B-C13C-F637D158D8CE}"/>
              </a:ext>
            </a:extLst>
          </p:cNvPr>
          <p:cNvSpPr txBox="1"/>
          <p:nvPr/>
        </p:nvSpPr>
        <p:spPr>
          <a:xfrm>
            <a:off x="6198775" y="6368683"/>
            <a:ext cx="3972562"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Figure : Methodology of the thesis Project</a:t>
            </a:r>
          </a:p>
        </p:txBody>
      </p:sp>
    </p:spTree>
    <p:extLst>
      <p:ext uri="{BB962C8B-B14F-4D97-AF65-F5344CB8AC3E}">
        <p14:creationId xmlns:p14="http://schemas.microsoft.com/office/powerpoint/2010/main" val="1726639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8DCFFD-1367-366F-BE93-86691B9E03FA}"/>
              </a:ext>
            </a:extLst>
          </p:cNvPr>
          <p:cNvSpPr>
            <a:spLocks noGrp="1"/>
          </p:cNvSpPr>
          <p:nvPr>
            <p:ph type="title"/>
          </p:nvPr>
        </p:nvSpPr>
        <p:spPr>
          <a:xfrm>
            <a:off x="630936" y="502920"/>
            <a:ext cx="3419856" cy="1463040"/>
          </a:xfrm>
        </p:spPr>
        <p:txBody>
          <a:bodyPr anchor="ctr">
            <a:normAutofit fontScale="90000"/>
          </a:bodyPr>
          <a:lstStyle/>
          <a:p>
            <a:r>
              <a:rPr lang="en-US" sz="3700">
                <a:latin typeface="Arial" panose="020B0604020202020204" pitchFamily="34" charset="0"/>
                <a:cs typeface="Arial" panose="020B0604020202020204" pitchFamily="34" charset="0"/>
              </a:rPr>
              <a:t>Data Collection and Preparation </a:t>
            </a:r>
          </a:p>
        </p:txBody>
      </p:sp>
      <p:sp>
        <p:nvSpPr>
          <p:cNvPr id="3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9223E8A-080B-C14D-29C1-0FC69736F823}"/>
              </a:ext>
            </a:extLst>
          </p:cNvPr>
          <p:cNvSpPr>
            <a:spLocks noGrp="1"/>
          </p:cNvSpPr>
          <p:nvPr>
            <p:ph idx="1"/>
          </p:nvPr>
        </p:nvSpPr>
        <p:spPr>
          <a:xfrm>
            <a:off x="4654295" y="502920"/>
            <a:ext cx="6894576" cy="1463040"/>
          </a:xfrm>
        </p:spPr>
        <p:txBody>
          <a:bodyPr anchor="ctr">
            <a:normAutofit/>
          </a:bodyPr>
          <a:lstStyle/>
          <a:p>
            <a:endParaRPr lang="en-US" sz="1700" dirty="0">
              <a:latin typeface="Arial" panose="020B0604020202020204" pitchFamily="34" charset="0"/>
              <a:cs typeface="Arial" panose="020B0604020202020204" pitchFamily="34" charset="0"/>
            </a:endParaRPr>
          </a:p>
          <a:p>
            <a:pPr marL="0" indent="0">
              <a:buNone/>
            </a:pPr>
            <a:endParaRPr lang="en-US" sz="1700" dirty="0">
              <a:latin typeface="Arial" panose="020B0604020202020204" pitchFamily="34" charset="0"/>
              <a:cs typeface="Arial" panose="020B0604020202020204" pitchFamily="34" charset="0"/>
            </a:endParaRPr>
          </a:p>
          <a:p>
            <a:endParaRPr lang="en-US" sz="1700" dirty="0">
              <a:latin typeface="Arial" panose="020B0604020202020204" pitchFamily="34" charset="0"/>
              <a:cs typeface="Arial" panose="020B0604020202020204" pitchFamily="34" charset="0"/>
            </a:endParaRPr>
          </a:p>
          <a:p>
            <a:endParaRPr lang="en-US" sz="1700" dirty="0">
              <a:latin typeface="Arial" panose="020B0604020202020204" pitchFamily="34" charset="0"/>
              <a:cs typeface="Arial" panose="020B0604020202020204" pitchFamily="34" charset="0"/>
            </a:endParaRPr>
          </a:p>
        </p:txBody>
      </p:sp>
      <p:pic>
        <p:nvPicPr>
          <p:cNvPr id="9" name="Picture 8" descr="A screenshot of a computer&#10;&#10;Description automatically generated">
            <a:extLst>
              <a:ext uri="{FF2B5EF4-FFF2-40B4-BE49-F238E27FC236}">
                <a16:creationId xmlns:a16="http://schemas.microsoft.com/office/drawing/2014/main" id="{56620FEB-28BB-8E57-7BD8-6C2A80A625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0715" y="2290936"/>
            <a:ext cx="9898378" cy="3959352"/>
          </a:xfrm>
          <a:prstGeom prst="rect">
            <a:avLst/>
          </a:prstGeom>
        </p:spPr>
      </p:pic>
      <p:sp>
        <p:nvSpPr>
          <p:cNvPr id="16" name="TextBox 15">
            <a:extLst>
              <a:ext uri="{FF2B5EF4-FFF2-40B4-BE49-F238E27FC236}">
                <a16:creationId xmlns:a16="http://schemas.microsoft.com/office/drawing/2014/main" id="{087B594B-993E-32BA-4568-2DFE6E7563A1}"/>
              </a:ext>
            </a:extLst>
          </p:cNvPr>
          <p:cNvSpPr txBox="1"/>
          <p:nvPr/>
        </p:nvSpPr>
        <p:spPr>
          <a:xfrm>
            <a:off x="4873658" y="546121"/>
            <a:ext cx="6014606" cy="1200329"/>
          </a:xfrm>
          <a:prstGeom prst="rect">
            <a:avLst/>
          </a:prstGeom>
          <a:noFill/>
        </p:spPr>
        <p:txBody>
          <a:bodyPr wrap="square" rtlCol="0">
            <a:spAutoFit/>
          </a:bodyPr>
          <a:lstStyle/>
          <a:p>
            <a:br>
              <a:rPr lang="en-US"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Wind and solar power production data sourced from time-series records, paired with hourly weather data from </a:t>
            </a:r>
            <a:r>
              <a:rPr lang="en-US" b="1" dirty="0" err="1">
                <a:latin typeface="Arial" panose="020B0604020202020204" pitchFamily="34" charset="0"/>
                <a:cs typeface="Arial" panose="020B0604020202020204" pitchFamily="34" charset="0"/>
              </a:rPr>
              <a:t>Renewables.ninja</a:t>
            </a:r>
            <a:r>
              <a:rPr lang="en-US" b="1" dirty="0">
                <a:latin typeface="Arial" panose="020B0604020202020204" pitchFamily="34" charset="0"/>
                <a:cs typeface="Arial" panose="020B0604020202020204" pitchFamily="34" charset="0"/>
              </a:rPr>
              <a:t> using NASA MERRA-2.</a:t>
            </a:r>
          </a:p>
        </p:txBody>
      </p:sp>
      <p:sp>
        <p:nvSpPr>
          <p:cNvPr id="17" name="TextBox 16">
            <a:extLst>
              <a:ext uri="{FF2B5EF4-FFF2-40B4-BE49-F238E27FC236}">
                <a16:creationId xmlns:a16="http://schemas.microsoft.com/office/drawing/2014/main" id="{6E22D467-195B-DE4C-85A3-5B7CD440572A}"/>
              </a:ext>
            </a:extLst>
          </p:cNvPr>
          <p:cNvSpPr txBox="1"/>
          <p:nvPr/>
        </p:nvSpPr>
        <p:spPr>
          <a:xfrm>
            <a:off x="4654295" y="6391063"/>
            <a:ext cx="3889078"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Figure : Raw Data from NASA MERRA-2</a:t>
            </a:r>
          </a:p>
        </p:txBody>
      </p:sp>
    </p:spTree>
    <p:extLst>
      <p:ext uri="{BB962C8B-B14F-4D97-AF65-F5344CB8AC3E}">
        <p14:creationId xmlns:p14="http://schemas.microsoft.com/office/powerpoint/2010/main" val="4273380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8DCFFD-1367-366F-BE93-86691B9E03FA}"/>
              </a:ext>
            </a:extLst>
          </p:cNvPr>
          <p:cNvSpPr>
            <a:spLocks noGrp="1"/>
          </p:cNvSpPr>
          <p:nvPr>
            <p:ph type="title"/>
          </p:nvPr>
        </p:nvSpPr>
        <p:spPr>
          <a:xfrm>
            <a:off x="630936" y="502920"/>
            <a:ext cx="3419856" cy="1463040"/>
          </a:xfrm>
        </p:spPr>
        <p:txBody>
          <a:bodyPr anchor="ctr">
            <a:normAutofit/>
          </a:bodyPr>
          <a:lstStyle/>
          <a:p>
            <a:r>
              <a:rPr lang="en-US" sz="3700" dirty="0">
                <a:latin typeface="Arial" panose="020B0604020202020204" pitchFamily="34" charset="0"/>
                <a:cs typeface="Arial" panose="020B0604020202020204" pitchFamily="34" charset="0"/>
              </a:rPr>
              <a:t>Data Cleaning</a:t>
            </a:r>
            <a:br>
              <a:rPr lang="en-US" sz="3700" dirty="0">
                <a:latin typeface="Arial" panose="020B0604020202020204" pitchFamily="34" charset="0"/>
                <a:cs typeface="Arial" panose="020B0604020202020204" pitchFamily="34" charset="0"/>
              </a:rPr>
            </a:br>
            <a:r>
              <a:rPr lang="en-US" sz="3700" dirty="0">
                <a:latin typeface="Arial" panose="020B0604020202020204" pitchFamily="34" charset="0"/>
                <a:cs typeface="Arial" panose="020B0604020202020204" pitchFamily="34" charset="0"/>
              </a:rPr>
              <a:t>Process</a:t>
            </a:r>
          </a:p>
        </p:txBody>
      </p:sp>
      <p:sp>
        <p:nvSpPr>
          <p:cNvPr id="3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9223E8A-080B-C14D-29C1-0FC69736F823}"/>
              </a:ext>
            </a:extLst>
          </p:cNvPr>
          <p:cNvSpPr>
            <a:spLocks noGrp="1"/>
          </p:cNvSpPr>
          <p:nvPr>
            <p:ph idx="1"/>
          </p:nvPr>
        </p:nvSpPr>
        <p:spPr>
          <a:xfrm>
            <a:off x="4654295" y="502920"/>
            <a:ext cx="6894576" cy="1463040"/>
          </a:xfrm>
        </p:spPr>
        <p:txBody>
          <a:bodyPr anchor="ctr">
            <a:normAutofit/>
          </a:bodyPr>
          <a:lstStyle/>
          <a:p>
            <a:endParaRPr lang="en-US" sz="1700" dirty="0">
              <a:latin typeface="Arial" panose="020B0604020202020204" pitchFamily="34" charset="0"/>
              <a:cs typeface="Arial" panose="020B0604020202020204" pitchFamily="34" charset="0"/>
            </a:endParaRPr>
          </a:p>
          <a:p>
            <a:pPr marL="0" indent="0">
              <a:buNone/>
            </a:pPr>
            <a:endParaRPr lang="en-US" sz="1700" dirty="0">
              <a:latin typeface="Arial" panose="020B0604020202020204" pitchFamily="34" charset="0"/>
              <a:cs typeface="Arial" panose="020B0604020202020204" pitchFamily="34" charset="0"/>
            </a:endParaRPr>
          </a:p>
          <a:p>
            <a:endParaRPr lang="en-US" sz="1700" dirty="0">
              <a:latin typeface="Arial" panose="020B0604020202020204" pitchFamily="34" charset="0"/>
              <a:cs typeface="Arial" panose="020B0604020202020204" pitchFamily="34" charset="0"/>
            </a:endParaRPr>
          </a:p>
          <a:p>
            <a:endParaRPr lang="en-US" sz="17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087B594B-993E-32BA-4568-2DFE6E7563A1}"/>
              </a:ext>
            </a:extLst>
          </p:cNvPr>
          <p:cNvSpPr txBox="1"/>
          <p:nvPr/>
        </p:nvSpPr>
        <p:spPr>
          <a:xfrm>
            <a:off x="4823382" y="544630"/>
            <a:ext cx="5957740" cy="1477328"/>
          </a:xfrm>
          <a:prstGeom prst="rect">
            <a:avLst/>
          </a:prstGeom>
          <a:noFill/>
        </p:spPr>
        <p:txBody>
          <a:bodyPr wrap="square" rtlCol="0">
            <a:spAutoFit/>
          </a:bodyPr>
          <a:lstStyle/>
          <a:p>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Here is the Final output of Data cleaning process where 43858 rows × 15 columns are present and no missing value.</a:t>
            </a:r>
          </a:p>
          <a:p>
            <a:endParaRPr lang="en-US" b="1" dirty="0">
              <a:latin typeface="Arial" panose="020B0604020202020204" pitchFamily="34" charset="0"/>
              <a:cs typeface="Arial" panose="020B0604020202020204" pitchFamily="34" charset="0"/>
            </a:endParaRPr>
          </a:p>
        </p:txBody>
      </p:sp>
      <p:pic>
        <p:nvPicPr>
          <p:cNvPr id="5" name="Picture 4" descr="A screenshot of a computer screen&#10;&#10;Description automatically generated">
            <a:extLst>
              <a:ext uri="{FF2B5EF4-FFF2-40B4-BE49-F238E27FC236}">
                <a16:creationId xmlns:a16="http://schemas.microsoft.com/office/drawing/2014/main" id="{E12D6D64-B634-A01E-AB5C-06766140E9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8323" y="2065142"/>
            <a:ext cx="8532799" cy="4243126"/>
          </a:xfrm>
          <a:prstGeom prst="rect">
            <a:avLst/>
          </a:prstGeom>
        </p:spPr>
      </p:pic>
      <p:sp>
        <p:nvSpPr>
          <p:cNvPr id="6" name="TextBox 5">
            <a:extLst>
              <a:ext uri="{FF2B5EF4-FFF2-40B4-BE49-F238E27FC236}">
                <a16:creationId xmlns:a16="http://schemas.microsoft.com/office/drawing/2014/main" id="{9E3D41CC-E321-C6B3-18AD-3D6B134399B9}"/>
              </a:ext>
            </a:extLst>
          </p:cNvPr>
          <p:cNvSpPr txBox="1"/>
          <p:nvPr/>
        </p:nvSpPr>
        <p:spPr>
          <a:xfrm>
            <a:off x="4654295" y="6407450"/>
            <a:ext cx="4656841"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Figure : Cleaned data without missing values</a:t>
            </a:r>
          </a:p>
        </p:txBody>
      </p:sp>
    </p:spTree>
    <p:extLst>
      <p:ext uri="{BB962C8B-B14F-4D97-AF65-F5344CB8AC3E}">
        <p14:creationId xmlns:p14="http://schemas.microsoft.com/office/powerpoint/2010/main" val="1688785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66FDFE-5A73-655A-97A3-271195EEFDF8}"/>
              </a:ext>
            </a:extLst>
          </p:cNvPr>
          <p:cNvSpPr>
            <a:spLocks noGrp="1"/>
          </p:cNvSpPr>
          <p:nvPr>
            <p:ph type="title"/>
          </p:nvPr>
        </p:nvSpPr>
        <p:spPr>
          <a:xfrm>
            <a:off x="686834" y="1153572"/>
            <a:ext cx="3200400" cy="4461163"/>
          </a:xfrm>
        </p:spPr>
        <p:txBody>
          <a:bodyPr>
            <a:normAutofit/>
          </a:bodyPr>
          <a:lstStyle/>
          <a:p>
            <a:r>
              <a:rPr lang="en-US" b="1" dirty="0">
                <a:solidFill>
                  <a:srgbClr val="FFFFFF"/>
                </a:solidFill>
                <a:latin typeface="Arial" panose="020B0604020202020204" pitchFamily="34" charset="0"/>
                <a:cs typeface="Arial" panose="020B0604020202020204" pitchFamily="34" charset="0"/>
              </a:rPr>
              <a:t>Algorithms</a:t>
            </a:r>
          </a:p>
        </p:txBody>
      </p:sp>
      <p:sp>
        <p:nvSpPr>
          <p:cNvPr id="45" name="Arc 4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2DDD79EE-BDC8-B9C3-BC79-ECA96006D53A}"/>
              </a:ext>
            </a:extLst>
          </p:cNvPr>
          <p:cNvSpPr>
            <a:spLocks noGrp="1"/>
          </p:cNvSpPr>
          <p:nvPr>
            <p:ph idx="1"/>
          </p:nvPr>
        </p:nvSpPr>
        <p:spPr>
          <a:xfrm>
            <a:off x="4447308" y="591344"/>
            <a:ext cx="6906491" cy="5585619"/>
          </a:xfrm>
        </p:spPr>
        <p:txBody>
          <a:bodyPr anchor="ctr">
            <a:normAutofit/>
          </a:bodyPr>
          <a:lstStyle/>
          <a:p>
            <a:pPr marL="0" indent="0">
              <a:buNone/>
            </a:pPr>
            <a:r>
              <a:rPr lang="en-US" b="1" dirty="0">
                <a:latin typeface="Arial" panose="020B0604020202020204" pitchFamily="34" charset="0"/>
                <a:cs typeface="Arial" panose="020B0604020202020204" pitchFamily="34" charset="0"/>
              </a:rPr>
              <a:t>Linear Regression model</a:t>
            </a:r>
          </a:p>
          <a:p>
            <a:pPr marL="0" indent="0">
              <a:buNone/>
            </a:pPr>
            <a:endParaRPr lang="en-US" b="1" dirty="0">
              <a:latin typeface="Arial" panose="020B0604020202020204" pitchFamily="34" charset="0"/>
              <a:cs typeface="Arial" panose="020B0604020202020204" pitchFamily="34" charset="0"/>
            </a:endParaRPr>
          </a:p>
          <a:p>
            <a:pPr marL="0" indent="0">
              <a:buNone/>
            </a:pPr>
            <a:r>
              <a:rPr lang="en-US" b="1" dirty="0">
                <a:latin typeface="Arial" panose="020B0604020202020204" pitchFamily="34" charset="0"/>
                <a:cs typeface="Arial" panose="020B0604020202020204" pitchFamily="34" charset="0"/>
              </a:rPr>
              <a:t>Decision Tree Regression model</a:t>
            </a:r>
          </a:p>
          <a:p>
            <a:pPr marL="0" indent="0">
              <a:buNone/>
            </a:pPr>
            <a:endParaRPr lang="en-US" b="1" dirty="0">
              <a:latin typeface="Arial" panose="020B0604020202020204" pitchFamily="34" charset="0"/>
              <a:cs typeface="Arial" panose="020B0604020202020204" pitchFamily="34" charset="0"/>
            </a:endParaRPr>
          </a:p>
          <a:p>
            <a:pPr marL="0" indent="0">
              <a:buNone/>
            </a:pPr>
            <a:r>
              <a:rPr lang="en-US" b="1" dirty="0">
                <a:latin typeface="Arial" panose="020B0604020202020204" pitchFamily="34" charset="0"/>
                <a:cs typeface="Arial" panose="020B0604020202020204" pitchFamily="34" charset="0"/>
              </a:rPr>
              <a:t>Random Forest Regression model</a:t>
            </a:r>
          </a:p>
        </p:txBody>
      </p:sp>
    </p:spTree>
    <p:extLst>
      <p:ext uri="{BB962C8B-B14F-4D97-AF65-F5344CB8AC3E}">
        <p14:creationId xmlns:p14="http://schemas.microsoft.com/office/powerpoint/2010/main" val="10930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29072A-CE95-621F-340E-F8613EDF202E}"/>
              </a:ext>
            </a:extLst>
          </p:cNvPr>
          <p:cNvSpPr>
            <a:spLocks noGrp="1"/>
          </p:cNvSpPr>
          <p:nvPr>
            <p:ph type="title"/>
          </p:nvPr>
        </p:nvSpPr>
        <p:spPr>
          <a:xfrm>
            <a:off x="572493" y="238539"/>
            <a:ext cx="11018520" cy="1434415"/>
          </a:xfrm>
        </p:spPr>
        <p:txBody>
          <a:bodyPr anchor="b">
            <a:normAutofit/>
          </a:bodyPr>
          <a:lstStyle/>
          <a:p>
            <a:r>
              <a:rPr lang="en-US" sz="5400">
                <a:latin typeface="Arial" panose="020B0604020202020204" pitchFamily="34" charset="0"/>
                <a:cs typeface="Arial" panose="020B0604020202020204" pitchFamily="34" charset="0"/>
              </a:rPr>
              <a:t>Modeling</a:t>
            </a:r>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5DC46779-FCD0-31E4-8673-3B538DCEF8AA}"/>
              </a:ext>
            </a:extLst>
          </p:cNvPr>
          <p:cNvGraphicFramePr>
            <a:graphicFrameLocks noGrp="1"/>
          </p:cNvGraphicFramePr>
          <p:nvPr>
            <p:ph idx="1"/>
            <p:extLst>
              <p:ext uri="{D42A27DB-BD31-4B8C-83A1-F6EECF244321}">
                <p14:modId xmlns:p14="http://schemas.microsoft.com/office/powerpoint/2010/main" val="359001624"/>
              </p:ext>
            </p:extLst>
          </p:nvPr>
        </p:nvGraphicFramePr>
        <p:xfrm>
          <a:off x="2737700" y="2192452"/>
          <a:ext cx="6713552" cy="41191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16463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8335099-4767-6927-F2CF-A728CED5AE9A}"/>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sz="4000" kern="1200">
                <a:solidFill>
                  <a:schemeClr val="tx1"/>
                </a:solidFill>
                <a:latin typeface="+mj-lt"/>
                <a:ea typeface="+mj-ea"/>
                <a:cs typeface="+mj-cs"/>
              </a:rPr>
              <a:t>Solar Power Features</a:t>
            </a:r>
          </a:p>
        </p:txBody>
      </p:sp>
      <p:sp>
        <p:nvSpPr>
          <p:cNvPr id="32" name="Rectangle 31">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4" name="Rectangle 33">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7" name="Content Placeholder 6" descr="A screen shot of a computer code&#10;&#10;Description automatically generated">
            <a:extLst>
              <a:ext uri="{FF2B5EF4-FFF2-40B4-BE49-F238E27FC236}">
                <a16:creationId xmlns:a16="http://schemas.microsoft.com/office/drawing/2014/main" id="{E8C5D25B-8043-5514-F257-185E226128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058" y="2418640"/>
            <a:ext cx="11097349" cy="3551150"/>
          </a:xfrm>
          <a:prstGeom prst="rect">
            <a:avLst/>
          </a:prstGeom>
        </p:spPr>
      </p:pic>
    </p:spTree>
    <p:extLst>
      <p:ext uri="{BB962C8B-B14F-4D97-AF65-F5344CB8AC3E}">
        <p14:creationId xmlns:p14="http://schemas.microsoft.com/office/powerpoint/2010/main" val="25024612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E8144A-79A3-1821-EE10-B1473F411779}"/>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4800" dirty="0"/>
              <a:t>Linear Regression </a:t>
            </a:r>
          </a:p>
        </p:txBody>
      </p:sp>
      <p:sp>
        <p:nvSpPr>
          <p:cNvPr id="20"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graph with a red line and blue line&#10;&#10;Description automatically generated">
            <a:extLst>
              <a:ext uri="{FF2B5EF4-FFF2-40B4-BE49-F238E27FC236}">
                <a16:creationId xmlns:a16="http://schemas.microsoft.com/office/drawing/2014/main" id="{43A28317-1D6D-C89B-7AF2-CF7DCE468B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7052" y="2574699"/>
            <a:ext cx="6106457" cy="3602809"/>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150BBC8B-FFE6-BD2D-33FC-BE52EEE93A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533" y="3274485"/>
            <a:ext cx="5994446" cy="2105001"/>
          </a:xfrm>
          <a:prstGeom prst="rect">
            <a:avLst/>
          </a:prstGeom>
        </p:spPr>
      </p:pic>
    </p:spTree>
    <p:extLst>
      <p:ext uri="{BB962C8B-B14F-4D97-AF65-F5344CB8AC3E}">
        <p14:creationId xmlns:p14="http://schemas.microsoft.com/office/powerpoint/2010/main" val="2055754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908EC99-4BC1-B611-8637-76E8823E5EBB}"/>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61020E4-F61A-50AF-FA76-3B09A27B0F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FFABCE-B215-D7C0-88F4-C2CD4A3E76A2}"/>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4800" dirty="0"/>
              <a:t>Decision Tree Regression </a:t>
            </a:r>
          </a:p>
        </p:txBody>
      </p:sp>
      <p:sp>
        <p:nvSpPr>
          <p:cNvPr id="20" name="sketch line">
            <a:extLst>
              <a:ext uri="{FF2B5EF4-FFF2-40B4-BE49-F238E27FC236}">
                <a16:creationId xmlns:a16="http://schemas.microsoft.com/office/drawing/2014/main" id="{87AF4F16-D617-645D-644F-2EBD5FD00A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table with numbers and text&#10;&#10;Description automatically generated">
            <a:extLst>
              <a:ext uri="{FF2B5EF4-FFF2-40B4-BE49-F238E27FC236}">
                <a16:creationId xmlns:a16="http://schemas.microsoft.com/office/drawing/2014/main" id="{D1E1DE5E-B9EB-2426-AC91-A9930A179F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13" y="3170503"/>
            <a:ext cx="6001588" cy="2291082"/>
          </a:xfrm>
          <a:prstGeom prst="rect">
            <a:avLst/>
          </a:prstGeom>
        </p:spPr>
      </p:pic>
      <p:pic>
        <p:nvPicPr>
          <p:cNvPr id="6" name="Picture 5" descr="A graph of a graph showing the results of a training test&#10;&#10;Description automatically generated with medium confidence">
            <a:extLst>
              <a:ext uri="{FF2B5EF4-FFF2-40B4-BE49-F238E27FC236}">
                <a16:creationId xmlns:a16="http://schemas.microsoft.com/office/drawing/2014/main" id="{3A2FCB97-C5FC-3539-3F00-7682E37469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1474" y="2652765"/>
            <a:ext cx="6136113" cy="3666644"/>
          </a:xfrm>
          <a:prstGeom prst="rect">
            <a:avLst/>
          </a:prstGeom>
        </p:spPr>
      </p:pic>
    </p:spTree>
    <p:extLst>
      <p:ext uri="{BB962C8B-B14F-4D97-AF65-F5344CB8AC3E}">
        <p14:creationId xmlns:p14="http://schemas.microsoft.com/office/powerpoint/2010/main" val="7445348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BBE1891-5D52-B583-DC24-338E3413D98E}"/>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3506373-A238-4F17-D3E7-D0768AB28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E29B16-1CAD-3AE8-3AF9-FA7DE2B7AFA6}"/>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4800" dirty="0"/>
              <a:t>Random Forest Regression </a:t>
            </a:r>
          </a:p>
        </p:txBody>
      </p:sp>
      <p:sp>
        <p:nvSpPr>
          <p:cNvPr id="20" name="sketch line">
            <a:extLst>
              <a:ext uri="{FF2B5EF4-FFF2-40B4-BE49-F238E27FC236}">
                <a16:creationId xmlns:a16="http://schemas.microsoft.com/office/drawing/2014/main" id="{4AEBA809-BBB9-3027-9651-FEE42D65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table with numbers and a number of numbers&#10;&#10;Description automatically generated with medium confidence">
            <a:extLst>
              <a:ext uri="{FF2B5EF4-FFF2-40B4-BE49-F238E27FC236}">
                <a16:creationId xmlns:a16="http://schemas.microsoft.com/office/drawing/2014/main" id="{3DEF682A-5692-2997-5348-DA673834DC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29000"/>
            <a:ext cx="5995516" cy="2236645"/>
          </a:xfrm>
          <a:prstGeom prst="rect">
            <a:avLst/>
          </a:prstGeom>
        </p:spPr>
      </p:pic>
      <p:pic>
        <p:nvPicPr>
          <p:cNvPr id="6" name="Picture 5" descr="A graph with red and blue lines&#10;&#10;Description automatically generated">
            <a:extLst>
              <a:ext uri="{FF2B5EF4-FFF2-40B4-BE49-F238E27FC236}">
                <a16:creationId xmlns:a16="http://schemas.microsoft.com/office/drawing/2014/main" id="{087871AB-CB34-1723-B87C-FED3FAC228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4473" y="2737393"/>
            <a:ext cx="6384479" cy="3773558"/>
          </a:xfrm>
          <a:prstGeom prst="rect">
            <a:avLst/>
          </a:prstGeom>
        </p:spPr>
      </p:pic>
    </p:spTree>
    <p:extLst>
      <p:ext uri="{BB962C8B-B14F-4D97-AF65-F5344CB8AC3E}">
        <p14:creationId xmlns:p14="http://schemas.microsoft.com/office/powerpoint/2010/main" val="3868270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5FAEE-AF07-90A6-55F2-2FC22C75EF93}"/>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Content</a:t>
            </a:r>
          </a:p>
        </p:txBody>
      </p:sp>
      <p:graphicFrame>
        <p:nvGraphicFramePr>
          <p:cNvPr id="7" name="Content Placeholder 2">
            <a:extLst>
              <a:ext uri="{FF2B5EF4-FFF2-40B4-BE49-F238E27FC236}">
                <a16:creationId xmlns:a16="http://schemas.microsoft.com/office/drawing/2014/main" id="{813665CA-2EF2-7509-BDE7-AA15A7F209C3}"/>
              </a:ext>
            </a:extLst>
          </p:cNvPr>
          <p:cNvGraphicFramePr>
            <a:graphicFrameLocks noGrp="1"/>
          </p:cNvGraphicFramePr>
          <p:nvPr>
            <p:ph idx="1"/>
            <p:extLst>
              <p:ext uri="{D42A27DB-BD31-4B8C-83A1-F6EECF244321}">
                <p14:modId xmlns:p14="http://schemas.microsoft.com/office/powerpoint/2010/main" val="765556742"/>
              </p:ext>
            </p:extLst>
          </p:nvPr>
        </p:nvGraphicFramePr>
        <p:xfrm>
          <a:off x="1066800" y="1935804"/>
          <a:ext cx="10058400" cy="41926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83499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59AF7B58-77AD-4255-DF6B-0EA16D2AC119}"/>
              </a:ext>
            </a:extLst>
          </p:cNvPr>
          <p:cNvSpPr>
            <a:spLocks noGrp="1"/>
          </p:cNvSpPr>
          <p:nvPr>
            <p:ph type="title"/>
          </p:nvPr>
        </p:nvSpPr>
        <p:spPr>
          <a:xfrm>
            <a:off x="630936" y="379379"/>
            <a:ext cx="2637558" cy="1979213"/>
          </a:xfrm>
        </p:spPr>
        <p:txBody>
          <a:bodyPr anchor="b">
            <a:normAutofit/>
          </a:bodyPr>
          <a:lstStyle/>
          <a:p>
            <a:r>
              <a:rPr lang="en-US" sz="3800" dirty="0"/>
              <a:t>Best Feature for Solar Model</a:t>
            </a:r>
          </a:p>
        </p:txBody>
      </p:sp>
      <p:sp>
        <p:nvSpPr>
          <p:cNvPr id="103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026" name="Picture 2" descr="A graph with text overlay&#10;&#10;Description automatically generated">
            <a:extLst>
              <a:ext uri="{FF2B5EF4-FFF2-40B4-BE49-F238E27FC236}">
                <a16:creationId xmlns:a16="http://schemas.microsoft.com/office/drawing/2014/main" id="{453739F8-41D9-DD6E-5515-FCFDD941457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857365"/>
            <a:ext cx="6903720" cy="514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339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70C8357-87BD-C7A4-B2DB-5C84011BB919}"/>
            </a:ext>
          </a:extLst>
        </p:cNvPr>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7" name="Rectangle 36">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841CEF2-1FD1-2371-833F-72CA343981DB}"/>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sz="4000" kern="1200">
                <a:solidFill>
                  <a:schemeClr val="tx1"/>
                </a:solidFill>
                <a:latin typeface="+mj-lt"/>
                <a:ea typeface="+mj-ea"/>
                <a:cs typeface="+mj-cs"/>
              </a:rPr>
              <a:t>Wind Power Features </a:t>
            </a:r>
          </a:p>
        </p:txBody>
      </p:sp>
      <p:sp>
        <p:nvSpPr>
          <p:cNvPr id="39" name="Rectangle 38">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 name="Rectangle 40">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3" descr="A screen shot of a computer code&#10;&#10;Description automatically generated">
            <a:extLst>
              <a:ext uri="{FF2B5EF4-FFF2-40B4-BE49-F238E27FC236}">
                <a16:creationId xmlns:a16="http://schemas.microsoft.com/office/drawing/2014/main" id="{9CFCE177-DE0C-5B0F-CB91-2B99DAAA86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058" y="2210564"/>
            <a:ext cx="11097349" cy="3967301"/>
          </a:xfrm>
          <a:prstGeom prst="rect">
            <a:avLst/>
          </a:prstGeom>
        </p:spPr>
      </p:pic>
    </p:spTree>
    <p:extLst>
      <p:ext uri="{BB962C8B-B14F-4D97-AF65-F5344CB8AC3E}">
        <p14:creationId xmlns:p14="http://schemas.microsoft.com/office/powerpoint/2010/main" val="41776732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8C6091E-BE37-DBBB-6D9B-0DD956C4B266}"/>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3B4707D-0AF1-FA10-D7F8-2D17DC540A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8C7792-6914-3116-4C00-5D67C2008AB2}"/>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4800" dirty="0"/>
              <a:t>Linear Regression </a:t>
            </a:r>
          </a:p>
        </p:txBody>
      </p:sp>
      <p:sp>
        <p:nvSpPr>
          <p:cNvPr id="20" name="sketch line">
            <a:extLst>
              <a:ext uri="{FF2B5EF4-FFF2-40B4-BE49-F238E27FC236}">
                <a16:creationId xmlns:a16="http://schemas.microsoft.com/office/drawing/2014/main" id="{77341924-B922-314C-B016-C226676510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white text with black text&#10;&#10;Description automatically generated with medium confidence">
            <a:extLst>
              <a:ext uri="{FF2B5EF4-FFF2-40B4-BE49-F238E27FC236}">
                <a16:creationId xmlns:a16="http://schemas.microsoft.com/office/drawing/2014/main" id="{ADD52D78-769C-FD0A-390C-61C5BD037F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49" y="3050001"/>
            <a:ext cx="6451777" cy="2441068"/>
          </a:xfrm>
          <a:prstGeom prst="rect">
            <a:avLst/>
          </a:prstGeom>
        </p:spPr>
      </p:pic>
      <p:pic>
        <p:nvPicPr>
          <p:cNvPr id="8" name="Picture 7" descr="A graph of training scores&#10;&#10;Description automatically generated with medium confidence">
            <a:extLst>
              <a:ext uri="{FF2B5EF4-FFF2-40B4-BE49-F238E27FC236}">
                <a16:creationId xmlns:a16="http://schemas.microsoft.com/office/drawing/2014/main" id="{0C97AE85-589C-E932-E902-734823658A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287" y="2618998"/>
            <a:ext cx="5777665" cy="3715966"/>
          </a:xfrm>
          <a:prstGeom prst="rect">
            <a:avLst/>
          </a:prstGeom>
        </p:spPr>
      </p:pic>
    </p:spTree>
    <p:extLst>
      <p:ext uri="{BB962C8B-B14F-4D97-AF65-F5344CB8AC3E}">
        <p14:creationId xmlns:p14="http://schemas.microsoft.com/office/powerpoint/2010/main" val="3502472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D9C15BD-968E-5654-299E-13ACCFBBB233}"/>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3B5F0E5-AAF1-469A-0B1E-C423F990D8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EDB679-0E80-77E3-CF8C-C2B415D443A2}"/>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4800" dirty="0"/>
              <a:t>Decision Tree Regression </a:t>
            </a:r>
          </a:p>
        </p:txBody>
      </p:sp>
      <p:sp>
        <p:nvSpPr>
          <p:cNvPr id="20" name="sketch line">
            <a:extLst>
              <a:ext uri="{FF2B5EF4-FFF2-40B4-BE49-F238E27FC236}">
                <a16:creationId xmlns:a16="http://schemas.microsoft.com/office/drawing/2014/main" id="{39BBF9A6-8702-F43D-F84A-33A0729A58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table with numbers and text&#10;&#10;Description automatically generated with medium confidence">
            <a:extLst>
              <a:ext uri="{FF2B5EF4-FFF2-40B4-BE49-F238E27FC236}">
                <a16:creationId xmlns:a16="http://schemas.microsoft.com/office/drawing/2014/main" id="{75E45A1C-48E3-EE57-0007-3418FA1623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81" y="2734363"/>
            <a:ext cx="6238677" cy="2119647"/>
          </a:xfrm>
          <a:prstGeom prst="rect">
            <a:avLst/>
          </a:prstGeom>
        </p:spPr>
      </p:pic>
      <p:pic>
        <p:nvPicPr>
          <p:cNvPr id="10" name="Picture 9" descr="A graph of a performance&#10;&#10;Description automatically generated with medium confidence">
            <a:extLst>
              <a:ext uri="{FF2B5EF4-FFF2-40B4-BE49-F238E27FC236}">
                <a16:creationId xmlns:a16="http://schemas.microsoft.com/office/drawing/2014/main" id="{3AAD8D34-3CBD-BF41-8E5A-D14673B864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3701" y="2564177"/>
            <a:ext cx="6078218" cy="3994257"/>
          </a:xfrm>
          <a:prstGeom prst="rect">
            <a:avLst/>
          </a:prstGeom>
        </p:spPr>
      </p:pic>
    </p:spTree>
    <p:extLst>
      <p:ext uri="{BB962C8B-B14F-4D97-AF65-F5344CB8AC3E}">
        <p14:creationId xmlns:p14="http://schemas.microsoft.com/office/powerpoint/2010/main" val="38507421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ED84076-09D5-5A3A-96FE-C138C74C3038}"/>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BAA4539-DD9F-3D37-C252-73A4EB436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1D9E88-B40A-5AA0-655B-B0BF3C0B00D6}"/>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4800" dirty="0"/>
              <a:t>Random Forest Regression </a:t>
            </a:r>
          </a:p>
        </p:txBody>
      </p:sp>
      <p:sp>
        <p:nvSpPr>
          <p:cNvPr id="20" name="sketch line">
            <a:extLst>
              <a:ext uri="{FF2B5EF4-FFF2-40B4-BE49-F238E27FC236}">
                <a16:creationId xmlns:a16="http://schemas.microsoft.com/office/drawing/2014/main" id="{DCD5B2FE-B405-EC75-C85B-1C3769622D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with red and blue lines&#10;&#10;Description automatically generated">
            <a:extLst>
              <a:ext uri="{FF2B5EF4-FFF2-40B4-BE49-F238E27FC236}">
                <a16:creationId xmlns:a16="http://schemas.microsoft.com/office/drawing/2014/main" id="{8013C104-4707-A15C-0875-9892C95834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8273" y="2461098"/>
            <a:ext cx="5620679" cy="3708290"/>
          </a:xfrm>
          <a:prstGeom prst="rect">
            <a:avLst/>
          </a:prstGeom>
        </p:spPr>
      </p:pic>
      <p:pic>
        <p:nvPicPr>
          <p:cNvPr id="8" name="Picture 7" descr="A table with numbers and text&#10;&#10;Description automatically generated">
            <a:extLst>
              <a:ext uri="{FF2B5EF4-FFF2-40B4-BE49-F238E27FC236}">
                <a16:creationId xmlns:a16="http://schemas.microsoft.com/office/drawing/2014/main" id="{5DF1F4A1-FEC6-8A2B-A6CE-73C2AF8E34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50461"/>
            <a:ext cx="6658309" cy="2238569"/>
          </a:xfrm>
          <a:prstGeom prst="rect">
            <a:avLst/>
          </a:prstGeom>
        </p:spPr>
      </p:pic>
    </p:spTree>
    <p:extLst>
      <p:ext uri="{BB962C8B-B14F-4D97-AF65-F5344CB8AC3E}">
        <p14:creationId xmlns:p14="http://schemas.microsoft.com/office/powerpoint/2010/main" val="3820222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0D5BE56-F6BC-C2EE-C6B0-9D8871287A4B}"/>
            </a:ext>
          </a:extLst>
        </p:cNvPr>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5BEA352A-618D-5305-0556-2B4F44B4EFAC}"/>
              </a:ext>
            </a:extLst>
          </p:cNvPr>
          <p:cNvSpPr>
            <a:spLocks noGrp="1"/>
          </p:cNvSpPr>
          <p:nvPr>
            <p:ph type="title"/>
          </p:nvPr>
        </p:nvSpPr>
        <p:spPr>
          <a:xfrm>
            <a:off x="643278" y="113899"/>
            <a:ext cx="2658795" cy="3573516"/>
          </a:xfrm>
        </p:spPr>
        <p:txBody>
          <a:bodyPr vert="horz" lIns="91440" tIns="45720" rIns="91440" bIns="45720" rtlCol="0" anchor="b">
            <a:normAutofit/>
          </a:bodyPr>
          <a:lstStyle/>
          <a:p>
            <a:r>
              <a:rPr lang="en-US" sz="4000" kern="1200" dirty="0">
                <a:solidFill>
                  <a:schemeClr val="tx1"/>
                </a:solidFill>
                <a:latin typeface="+mj-lt"/>
                <a:ea typeface="+mj-ea"/>
                <a:cs typeface="+mj-cs"/>
              </a:rPr>
              <a:t>Best Feature for Wind Model</a:t>
            </a:r>
          </a:p>
        </p:txBody>
      </p:sp>
      <p:sp>
        <p:nvSpPr>
          <p:cNvPr id="205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2050" name="Picture 2">
            <a:extLst>
              <a:ext uri="{FF2B5EF4-FFF2-40B4-BE49-F238E27FC236}">
                <a16:creationId xmlns:a16="http://schemas.microsoft.com/office/drawing/2014/main" id="{83FEAE1A-8E0D-DE3A-9FC0-4B0364D790A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718821"/>
            <a:ext cx="7214616" cy="5392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5659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9A7F60E-112D-F02B-AC65-01DD4333EB1F}"/>
            </a:ext>
          </a:extLst>
        </p:cNvPr>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40C8A62-248F-8768-1727-321168039C3E}"/>
              </a:ext>
            </a:extLst>
          </p:cNvPr>
          <p:cNvSpPr>
            <a:spLocks noGrp="1"/>
          </p:cNvSpPr>
          <p:nvPr>
            <p:ph type="title"/>
          </p:nvPr>
        </p:nvSpPr>
        <p:spPr>
          <a:xfrm>
            <a:off x="638881" y="390525"/>
            <a:ext cx="10909640" cy="1510301"/>
          </a:xfrm>
        </p:spPr>
        <p:txBody>
          <a:bodyPr vert="horz" lIns="91440" tIns="45720" rIns="91440" bIns="45720" rtlCol="0" anchor="ctr">
            <a:normAutofit/>
          </a:bodyPr>
          <a:lstStyle/>
          <a:p>
            <a:pPr algn="ctr"/>
            <a:r>
              <a:rPr lang="en-US" dirty="0"/>
              <a:t>Solar Forecasting</a:t>
            </a:r>
            <a:br>
              <a:rPr lang="en-US" dirty="0"/>
            </a:br>
            <a:r>
              <a:rPr lang="en-US" kern="1200" dirty="0">
                <a:solidFill>
                  <a:srgbClr val="FFFFFF"/>
                </a:solidFill>
                <a:latin typeface="+mj-lt"/>
                <a:ea typeface="+mj-ea"/>
                <a:cs typeface="+mj-cs"/>
              </a:rPr>
              <a:t>Features </a:t>
            </a:r>
          </a:p>
        </p:txBody>
      </p:sp>
      <p:sp>
        <p:nvSpPr>
          <p:cNvPr id="50" name="sketch line">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 program&#10;&#10;Description automatically generated">
            <a:extLst>
              <a:ext uri="{FF2B5EF4-FFF2-40B4-BE49-F238E27FC236}">
                <a16:creationId xmlns:a16="http://schemas.microsoft.com/office/drawing/2014/main" id="{F0404282-EB07-7F6E-0451-D8968CEBD2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13" y="2800010"/>
            <a:ext cx="12123487" cy="3970441"/>
          </a:xfrm>
          <a:prstGeom prst="rect">
            <a:avLst/>
          </a:prstGeom>
        </p:spPr>
      </p:pic>
    </p:spTree>
    <p:extLst>
      <p:ext uri="{BB962C8B-B14F-4D97-AF65-F5344CB8AC3E}">
        <p14:creationId xmlns:p14="http://schemas.microsoft.com/office/powerpoint/2010/main" val="34575693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A68D6B-1B8E-60BF-85F9-258C23FAFF96}"/>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8F923FF-DD0C-4FD3-A1B4-68DFA511C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AC410B-2010-F076-A843-A8C725EF6BC8}"/>
              </a:ext>
            </a:extLst>
          </p:cNvPr>
          <p:cNvSpPr>
            <a:spLocks noGrp="1"/>
          </p:cNvSpPr>
          <p:nvPr>
            <p:ph type="title"/>
          </p:nvPr>
        </p:nvSpPr>
        <p:spPr>
          <a:xfrm>
            <a:off x="359172" y="1144769"/>
            <a:ext cx="3724217" cy="2896432"/>
          </a:xfrm>
        </p:spPr>
        <p:txBody>
          <a:bodyPr vert="horz" lIns="91440" tIns="45720" rIns="91440" bIns="45720" rtlCol="0" anchor="b">
            <a:normAutofit/>
          </a:bodyPr>
          <a:lstStyle/>
          <a:p>
            <a:r>
              <a:rPr lang="en-US" sz="4800" dirty="0"/>
              <a:t>Linear Regression</a:t>
            </a:r>
            <a:br>
              <a:rPr lang="en-US" sz="4800" dirty="0"/>
            </a:br>
            <a:r>
              <a:rPr lang="en-US" sz="4800" dirty="0"/>
              <a:t>Forecasting</a:t>
            </a:r>
          </a:p>
        </p:txBody>
      </p:sp>
      <p:sp>
        <p:nvSpPr>
          <p:cNvPr id="31" name="Rectangle 30">
            <a:extLst>
              <a:ext uri="{FF2B5EF4-FFF2-40B4-BE49-F238E27FC236}">
                <a16:creationId xmlns:a16="http://schemas.microsoft.com/office/drawing/2014/main" id="{114A821F-8663-46BA-8CC0-D4C44F639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8824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graph of average score&#10;&#10;Description automatically generated">
            <a:extLst>
              <a:ext uri="{FF2B5EF4-FFF2-40B4-BE49-F238E27FC236}">
                <a16:creationId xmlns:a16="http://schemas.microsoft.com/office/drawing/2014/main" id="{383B2EB3-6176-9F69-9C13-D7A4F4F028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6151" y="757810"/>
            <a:ext cx="3675888" cy="2168774"/>
          </a:xfrm>
          <a:prstGeom prst="rect">
            <a:avLst/>
          </a:prstGeom>
        </p:spPr>
      </p:pic>
      <p:pic>
        <p:nvPicPr>
          <p:cNvPr id="15" name="Picture 14" descr="A graph with red and blue lines&#10;&#10;Description automatically generated">
            <a:extLst>
              <a:ext uri="{FF2B5EF4-FFF2-40B4-BE49-F238E27FC236}">
                <a16:creationId xmlns:a16="http://schemas.microsoft.com/office/drawing/2014/main" id="{E0CA727A-27D6-5818-6FB7-02ED577634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1896" y="762406"/>
            <a:ext cx="3675888" cy="2159583"/>
          </a:xfrm>
          <a:prstGeom prst="rect">
            <a:avLst/>
          </a:prstGeom>
        </p:spPr>
      </p:pic>
      <p:sp>
        <p:nvSpPr>
          <p:cNvPr id="33" name="Rectangle 32">
            <a:extLst>
              <a:ext uri="{FF2B5EF4-FFF2-40B4-BE49-F238E27FC236}">
                <a16:creationId xmlns:a16="http://schemas.microsoft.com/office/drawing/2014/main" id="{67EF550F-47CE-4FB2-9DAC-12AD835C8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171" y="4177748"/>
            <a:ext cx="3706859"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descr="A graph with a red line&#10;&#10;Description automatically generated">
            <a:extLst>
              <a:ext uri="{FF2B5EF4-FFF2-40B4-BE49-F238E27FC236}">
                <a16:creationId xmlns:a16="http://schemas.microsoft.com/office/drawing/2014/main" id="{C81C7C70-E295-DB50-0B31-BA9070EE6C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6151" y="3824916"/>
            <a:ext cx="3675888" cy="2122825"/>
          </a:xfrm>
          <a:prstGeom prst="rect">
            <a:avLst/>
          </a:prstGeom>
        </p:spPr>
      </p:pic>
      <p:pic>
        <p:nvPicPr>
          <p:cNvPr id="13" name="Picture 12" descr="A graph with a red line and a blue line&#10;&#10;Description automatically generated">
            <a:extLst>
              <a:ext uri="{FF2B5EF4-FFF2-40B4-BE49-F238E27FC236}">
                <a16:creationId xmlns:a16="http://schemas.microsoft.com/office/drawing/2014/main" id="{2DAC0F84-25A9-9CB6-1169-F5308306C2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10333" y="3811133"/>
            <a:ext cx="3675888" cy="2150394"/>
          </a:xfrm>
          <a:prstGeom prst="rect">
            <a:avLst/>
          </a:prstGeom>
        </p:spPr>
      </p:pic>
      <p:sp>
        <p:nvSpPr>
          <p:cNvPr id="18" name="TextBox 17">
            <a:extLst>
              <a:ext uri="{FF2B5EF4-FFF2-40B4-BE49-F238E27FC236}">
                <a16:creationId xmlns:a16="http://schemas.microsoft.com/office/drawing/2014/main" id="{A0963E40-094A-AA2C-65D8-F699C0D61CB4}"/>
              </a:ext>
            </a:extLst>
          </p:cNvPr>
          <p:cNvSpPr txBox="1"/>
          <p:nvPr/>
        </p:nvSpPr>
        <p:spPr>
          <a:xfrm>
            <a:off x="4727643" y="402656"/>
            <a:ext cx="814647" cy="369332"/>
          </a:xfrm>
          <a:prstGeom prst="rect">
            <a:avLst/>
          </a:prstGeom>
          <a:noFill/>
        </p:spPr>
        <p:txBody>
          <a:bodyPr wrap="none" rtlCol="0">
            <a:spAutoFit/>
          </a:bodyPr>
          <a:lstStyle/>
          <a:p>
            <a:r>
              <a:rPr lang="en-US" b="1" dirty="0"/>
              <a:t>N = 11</a:t>
            </a:r>
          </a:p>
        </p:txBody>
      </p:sp>
      <p:sp>
        <p:nvSpPr>
          <p:cNvPr id="19" name="TextBox 18">
            <a:extLst>
              <a:ext uri="{FF2B5EF4-FFF2-40B4-BE49-F238E27FC236}">
                <a16:creationId xmlns:a16="http://schemas.microsoft.com/office/drawing/2014/main" id="{EDA3C400-6DF5-7406-062B-535BD33DDFAA}"/>
              </a:ext>
            </a:extLst>
          </p:cNvPr>
          <p:cNvSpPr txBox="1"/>
          <p:nvPr/>
        </p:nvSpPr>
        <p:spPr>
          <a:xfrm>
            <a:off x="4727643" y="3429000"/>
            <a:ext cx="691215" cy="369332"/>
          </a:xfrm>
          <a:prstGeom prst="rect">
            <a:avLst/>
          </a:prstGeom>
          <a:noFill/>
        </p:spPr>
        <p:txBody>
          <a:bodyPr wrap="none" rtlCol="0">
            <a:spAutoFit/>
          </a:bodyPr>
          <a:lstStyle/>
          <a:p>
            <a:r>
              <a:rPr lang="en-US" b="1" dirty="0"/>
              <a:t>N = 8</a:t>
            </a:r>
          </a:p>
        </p:txBody>
      </p:sp>
      <p:sp>
        <p:nvSpPr>
          <p:cNvPr id="21" name="TextBox 20">
            <a:extLst>
              <a:ext uri="{FF2B5EF4-FFF2-40B4-BE49-F238E27FC236}">
                <a16:creationId xmlns:a16="http://schemas.microsoft.com/office/drawing/2014/main" id="{16BCF713-D4A3-F077-F45B-64304A9719F0}"/>
              </a:ext>
            </a:extLst>
          </p:cNvPr>
          <p:cNvSpPr txBox="1"/>
          <p:nvPr/>
        </p:nvSpPr>
        <p:spPr>
          <a:xfrm>
            <a:off x="8517268" y="402656"/>
            <a:ext cx="691215" cy="369332"/>
          </a:xfrm>
          <a:prstGeom prst="rect">
            <a:avLst/>
          </a:prstGeom>
          <a:noFill/>
        </p:spPr>
        <p:txBody>
          <a:bodyPr wrap="none" rtlCol="0">
            <a:spAutoFit/>
          </a:bodyPr>
          <a:lstStyle/>
          <a:p>
            <a:r>
              <a:rPr lang="en-US" b="1" dirty="0"/>
              <a:t>N = 2</a:t>
            </a:r>
          </a:p>
        </p:txBody>
      </p:sp>
      <p:sp>
        <p:nvSpPr>
          <p:cNvPr id="23" name="TextBox 22">
            <a:extLst>
              <a:ext uri="{FF2B5EF4-FFF2-40B4-BE49-F238E27FC236}">
                <a16:creationId xmlns:a16="http://schemas.microsoft.com/office/drawing/2014/main" id="{758CA2FB-856C-8BCE-7890-7F953C0104ED}"/>
              </a:ext>
            </a:extLst>
          </p:cNvPr>
          <p:cNvSpPr txBox="1"/>
          <p:nvPr/>
        </p:nvSpPr>
        <p:spPr>
          <a:xfrm>
            <a:off x="8517268" y="3441801"/>
            <a:ext cx="691215" cy="369332"/>
          </a:xfrm>
          <a:prstGeom prst="rect">
            <a:avLst/>
          </a:prstGeom>
          <a:noFill/>
        </p:spPr>
        <p:txBody>
          <a:bodyPr wrap="none" rtlCol="0">
            <a:spAutoFit/>
          </a:bodyPr>
          <a:lstStyle/>
          <a:p>
            <a:r>
              <a:rPr lang="en-US" b="1" dirty="0"/>
              <a:t>N = 1</a:t>
            </a:r>
          </a:p>
        </p:txBody>
      </p:sp>
      <p:sp>
        <p:nvSpPr>
          <p:cNvPr id="25" name="TextBox 24">
            <a:extLst>
              <a:ext uri="{FF2B5EF4-FFF2-40B4-BE49-F238E27FC236}">
                <a16:creationId xmlns:a16="http://schemas.microsoft.com/office/drawing/2014/main" id="{921794A1-7E91-3E95-5775-C6E5887C9485}"/>
              </a:ext>
            </a:extLst>
          </p:cNvPr>
          <p:cNvSpPr txBox="1"/>
          <p:nvPr/>
        </p:nvSpPr>
        <p:spPr>
          <a:xfrm>
            <a:off x="807396" y="508756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5114580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1B76993-AD3F-1DCB-354E-476E5C99F80C}"/>
            </a:ext>
          </a:extLst>
        </p:cNvPr>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18F923FF-DD0C-4FD3-A1B4-68DFA511C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1A7C42-B149-347C-4FBA-4336E863532F}"/>
              </a:ext>
            </a:extLst>
          </p:cNvPr>
          <p:cNvSpPr>
            <a:spLocks noGrp="1"/>
          </p:cNvSpPr>
          <p:nvPr>
            <p:ph type="title"/>
          </p:nvPr>
        </p:nvSpPr>
        <p:spPr>
          <a:xfrm>
            <a:off x="359172" y="1144769"/>
            <a:ext cx="3724217" cy="2896432"/>
          </a:xfrm>
        </p:spPr>
        <p:txBody>
          <a:bodyPr vert="horz" lIns="91440" tIns="45720" rIns="91440" bIns="45720" rtlCol="0" anchor="b">
            <a:normAutofit/>
          </a:bodyPr>
          <a:lstStyle/>
          <a:p>
            <a:r>
              <a:rPr lang="en-US" sz="4800" dirty="0"/>
              <a:t>Random Forest</a:t>
            </a:r>
            <a:br>
              <a:rPr lang="en-US" sz="4800" dirty="0"/>
            </a:br>
            <a:r>
              <a:rPr lang="en-US" sz="4800" dirty="0"/>
              <a:t>Forecasting</a:t>
            </a:r>
          </a:p>
        </p:txBody>
      </p:sp>
      <p:sp>
        <p:nvSpPr>
          <p:cNvPr id="40" name="Rectangle 39">
            <a:extLst>
              <a:ext uri="{FF2B5EF4-FFF2-40B4-BE49-F238E27FC236}">
                <a16:creationId xmlns:a16="http://schemas.microsoft.com/office/drawing/2014/main" id="{114A821F-8663-46BA-8CC0-D4C44F639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8824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graph of average score&#10;&#10;Description automatically generated">
            <a:extLst>
              <a:ext uri="{FF2B5EF4-FFF2-40B4-BE49-F238E27FC236}">
                <a16:creationId xmlns:a16="http://schemas.microsoft.com/office/drawing/2014/main" id="{60FB37E0-C868-443A-AF63-0C0663BEF5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6151" y="767000"/>
            <a:ext cx="3675888" cy="2150394"/>
          </a:xfrm>
          <a:prstGeom prst="rect">
            <a:avLst/>
          </a:prstGeom>
        </p:spPr>
      </p:pic>
      <p:pic>
        <p:nvPicPr>
          <p:cNvPr id="6" name="Picture 5" descr="A graph with a red line and blue line&#10;&#10;Description automatically generated">
            <a:extLst>
              <a:ext uri="{FF2B5EF4-FFF2-40B4-BE49-F238E27FC236}">
                <a16:creationId xmlns:a16="http://schemas.microsoft.com/office/drawing/2014/main" id="{4CB83C6A-AA3B-5FDD-3D49-92777AEC40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6151" y="3769778"/>
            <a:ext cx="3675888" cy="2122825"/>
          </a:xfrm>
          <a:prstGeom prst="rect">
            <a:avLst/>
          </a:prstGeom>
        </p:spPr>
      </p:pic>
      <p:sp>
        <p:nvSpPr>
          <p:cNvPr id="42" name="Rectangle 41">
            <a:extLst>
              <a:ext uri="{FF2B5EF4-FFF2-40B4-BE49-F238E27FC236}">
                <a16:creationId xmlns:a16="http://schemas.microsoft.com/office/drawing/2014/main" id="{67EF550F-47CE-4FB2-9DAC-12AD835C8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171" y="4177748"/>
            <a:ext cx="3706859"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descr="A graph with a red line and blue line&#10;&#10;Description automatically generated">
            <a:extLst>
              <a:ext uri="{FF2B5EF4-FFF2-40B4-BE49-F238E27FC236}">
                <a16:creationId xmlns:a16="http://schemas.microsoft.com/office/drawing/2014/main" id="{E3E3D919-AC98-0C5C-617F-9A72635F9E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7692" y="3824917"/>
            <a:ext cx="3675888" cy="2012548"/>
          </a:xfrm>
          <a:prstGeom prst="rect">
            <a:avLst/>
          </a:prstGeom>
        </p:spPr>
      </p:pic>
      <p:pic>
        <p:nvPicPr>
          <p:cNvPr id="10" name="Picture 9" descr="A graph with a red line and blue line&#10;&#10;Description automatically generated">
            <a:extLst>
              <a:ext uri="{FF2B5EF4-FFF2-40B4-BE49-F238E27FC236}">
                <a16:creationId xmlns:a16="http://schemas.microsoft.com/office/drawing/2014/main" id="{406A7173-2B7F-CFC1-6574-9E9B747A81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7692" y="767000"/>
            <a:ext cx="3675888" cy="2122825"/>
          </a:xfrm>
          <a:prstGeom prst="rect">
            <a:avLst/>
          </a:prstGeom>
        </p:spPr>
      </p:pic>
      <p:sp>
        <p:nvSpPr>
          <p:cNvPr id="17" name="TextBox 16">
            <a:extLst>
              <a:ext uri="{FF2B5EF4-FFF2-40B4-BE49-F238E27FC236}">
                <a16:creationId xmlns:a16="http://schemas.microsoft.com/office/drawing/2014/main" id="{B8E7ED49-E601-3984-FD41-15B52DED3057}"/>
              </a:ext>
            </a:extLst>
          </p:cNvPr>
          <p:cNvSpPr txBox="1"/>
          <p:nvPr/>
        </p:nvSpPr>
        <p:spPr>
          <a:xfrm>
            <a:off x="4727642" y="329503"/>
            <a:ext cx="814647" cy="369332"/>
          </a:xfrm>
          <a:prstGeom prst="rect">
            <a:avLst/>
          </a:prstGeom>
          <a:noFill/>
        </p:spPr>
        <p:txBody>
          <a:bodyPr wrap="none" rtlCol="0">
            <a:spAutoFit/>
          </a:bodyPr>
          <a:lstStyle/>
          <a:p>
            <a:r>
              <a:rPr lang="en-US" b="1" dirty="0"/>
              <a:t>N = 11</a:t>
            </a:r>
          </a:p>
        </p:txBody>
      </p:sp>
      <p:sp>
        <p:nvSpPr>
          <p:cNvPr id="18" name="TextBox 17">
            <a:extLst>
              <a:ext uri="{FF2B5EF4-FFF2-40B4-BE49-F238E27FC236}">
                <a16:creationId xmlns:a16="http://schemas.microsoft.com/office/drawing/2014/main" id="{7E9A7B98-45B8-7299-7DEA-BC469A75F9F7}"/>
              </a:ext>
            </a:extLst>
          </p:cNvPr>
          <p:cNvSpPr txBox="1"/>
          <p:nvPr/>
        </p:nvSpPr>
        <p:spPr>
          <a:xfrm>
            <a:off x="4727642" y="3400446"/>
            <a:ext cx="691215" cy="369332"/>
          </a:xfrm>
          <a:prstGeom prst="rect">
            <a:avLst/>
          </a:prstGeom>
          <a:noFill/>
        </p:spPr>
        <p:txBody>
          <a:bodyPr wrap="none" rtlCol="0">
            <a:spAutoFit/>
          </a:bodyPr>
          <a:lstStyle/>
          <a:p>
            <a:r>
              <a:rPr lang="en-US" b="1" dirty="0"/>
              <a:t>N = 8</a:t>
            </a:r>
          </a:p>
        </p:txBody>
      </p:sp>
      <p:sp>
        <p:nvSpPr>
          <p:cNvPr id="19" name="TextBox 18">
            <a:extLst>
              <a:ext uri="{FF2B5EF4-FFF2-40B4-BE49-F238E27FC236}">
                <a16:creationId xmlns:a16="http://schemas.microsoft.com/office/drawing/2014/main" id="{323B121A-B85F-C35F-67C1-964511C6FF0F}"/>
              </a:ext>
            </a:extLst>
          </p:cNvPr>
          <p:cNvSpPr txBox="1"/>
          <p:nvPr/>
        </p:nvSpPr>
        <p:spPr>
          <a:xfrm>
            <a:off x="8521537" y="329503"/>
            <a:ext cx="691215" cy="369332"/>
          </a:xfrm>
          <a:prstGeom prst="rect">
            <a:avLst/>
          </a:prstGeom>
          <a:noFill/>
        </p:spPr>
        <p:txBody>
          <a:bodyPr wrap="none" rtlCol="0">
            <a:spAutoFit/>
          </a:bodyPr>
          <a:lstStyle/>
          <a:p>
            <a:r>
              <a:rPr lang="en-US" b="1" dirty="0"/>
              <a:t>N = 2</a:t>
            </a:r>
          </a:p>
        </p:txBody>
      </p:sp>
      <p:sp>
        <p:nvSpPr>
          <p:cNvPr id="20" name="TextBox 19">
            <a:extLst>
              <a:ext uri="{FF2B5EF4-FFF2-40B4-BE49-F238E27FC236}">
                <a16:creationId xmlns:a16="http://schemas.microsoft.com/office/drawing/2014/main" id="{BDBBF14C-9226-D34B-2F74-A43722E85345}"/>
              </a:ext>
            </a:extLst>
          </p:cNvPr>
          <p:cNvSpPr txBox="1"/>
          <p:nvPr/>
        </p:nvSpPr>
        <p:spPr>
          <a:xfrm>
            <a:off x="8644801" y="3400446"/>
            <a:ext cx="691215" cy="369332"/>
          </a:xfrm>
          <a:prstGeom prst="rect">
            <a:avLst/>
          </a:prstGeom>
          <a:noFill/>
        </p:spPr>
        <p:txBody>
          <a:bodyPr wrap="none" rtlCol="0">
            <a:spAutoFit/>
          </a:bodyPr>
          <a:lstStyle/>
          <a:p>
            <a:r>
              <a:rPr lang="en-US" b="1" dirty="0"/>
              <a:t>N = 1</a:t>
            </a:r>
          </a:p>
        </p:txBody>
      </p:sp>
    </p:spTree>
    <p:extLst>
      <p:ext uri="{BB962C8B-B14F-4D97-AF65-F5344CB8AC3E}">
        <p14:creationId xmlns:p14="http://schemas.microsoft.com/office/powerpoint/2010/main" val="39586179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720142F-2801-AF8C-EE91-B88EAE98115B}"/>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7B08CA5-0637-662C-3AC4-8729FBD88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D83915BF-EC94-7DB2-0568-1746257CBA3E}"/>
              </a:ext>
            </a:extLst>
          </p:cNvPr>
          <p:cNvSpPr>
            <a:spLocks noGrp="1"/>
          </p:cNvSpPr>
          <p:nvPr>
            <p:ph type="title"/>
          </p:nvPr>
        </p:nvSpPr>
        <p:spPr>
          <a:xfrm>
            <a:off x="669036" y="365125"/>
            <a:ext cx="11111160" cy="1325563"/>
          </a:xfrm>
        </p:spPr>
        <p:txBody>
          <a:bodyPr>
            <a:noAutofit/>
          </a:bodyPr>
          <a:lstStyle/>
          <a:p>
            <a:pPr algn="ctr"/>
            <a:r>
              <a:rPr lang="en-US" sz="4300" dirty="0">
                <a:latin typeface="Arial" panose="020B0604020202020204" pitchFamily="34" charset="0"/>
                <a:cs typeface="Arial" panose="020B0604020202020204" pitchFamily="34" charset="0"/>
              </a:rPr>
              <a:t>Performance Comparison</a:t>
            </a:r>
          </a:p>
        </p:txBody>
      </p:sp>
      <p:sp>
        <p:nvSpPr>
          <p:cNvPr id="19" name="sketch line">
            <a:extLst>
              <a:ext uri="{FF2B5EF4-FFF2-40B4-BE49-F238E27FC236}">
                <a16:creationId xmlns:a16="http://schemas.microsoft.com/office/drawing/2014/main" id="{29D28475-F768-A791-024B-0CE2E534A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 name="Picture 3" descr="A screenshot of a graph&#10;&#10;Description automatically generated">
            <a:extLst>
              <a:ext uri="{FF2B5EF4-FFF2-40B4-BE49-F238E27FC236}">
                <a16:creationId xmlns:a16="http://schemas.microsoft.com/office/drawing/2014/main" id="{867FD1AF-31DE-825D-62DD-86CA7A7131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5625" y="1807119"/>
            <a:ext cx="6337839" cy="1433992"/>
          </a:xfrm>
          <a:prstGeom prst="rect">
            <a:avLst/>
          </a:prstGeom>
        </p:spPr>
      </p:pic>
      <p:pic>
        <p:nvPicPr>
          <p:cNvPr id="6" name="Picture 5" descr="A graph of a graph with a line&#10;&#10;Description automatically generated with medium confidence">
            <a:extLst>
              <a:ext uri="{FF2B5EF4-FFF2-40B4-BE49-F238E27FC236}">
                <a16:creationId xmlns:a16="http://schemas.microsoft.com/office/drawing/2014/main" id="{E5F4BD41-F5BD-ACEF-E99C-5E8604DDA4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6045" y="3241111"/>
            <a:ext cx="6600163" cy="3436771"/>
          </a:xfrm>
          <a:prstGeom prst="rect">
            <a:avLst/>
          </a:prstGeom>
        </p:spPr>
      </p:pic>
      <p:sp>
        <p:nvSpPr>
          <p:cNvPr id="9" name="TextBox 8">
            <a:extLst>
              <a:ext uri="{FF2B5EF4-FFF2-40B4-BE49-F238E27FC236}">
                <a16:creationId xmlns:a16="http://schemas.microsoft.com/office/drawing/2014/main" id="{B2D26EC4-BFBF-7E9A-9BAC-D082A7ABDAFE}"/>
              </a:ext>
            </a:extLst>
          </p:cNvPr>
          <p:cNvSpPr txBox="1"/>
          <p:nvPr/>
        </p:nvSpPr>
        <p:spPr>
          <a:xfrm>
            <a:off x="982493" y="2822557"/>
            <a:ext cx="3579780" cy="2308324"/>
          </a:xfrm>
          <a:prstGeom prst="rect">
            <a:avLst/>
          </a:prstGeom>
          <a:noFill/>
        </p:spPr>
        <p:txBody>
          <a:bodyPr wrap="square" rtlCol="0">
            <a:spAutoFit/>
          </a:bodyPr>
          <a:lstStyle/>
          <a:p>
            <a:r>
              <a:rPr lang="en-US" dirty="0"/>
              <a:t>For short-term predictions, </a:t>
            </a:r>
            <a:r>
              <a:rPr lang="en-US" b="1" dirty="0"/>
              <a:t>Random Forest </a:t>
            </a:r>
            <a:r>
              <a:rPr lang="en-US" dirty="0"/>
              <a:t>clearly outperforms </a:t>
            </a:r>
            <a:r>
              <a:rPr lang="en-US" b="1" dirty="0"/>
              <a:t>Linear Regression </a:t>
            </a:r>
            <a:r>
              <a:rPr lang="en-US" dirty="0"/>
              <a:t>with higher accuracy. For long-term predictions, </a:t>
            </a:r>
            <a:r>
              <a:rPr lang="en-US" b="1" dirty="0"/>
              <a:t>Random Forest </a:t>
            </a:r>
            <a:r>
              <a:rPr lang="en-US" dirty="0"/>
              <a:t>performs significantly better and maintains more reliable results over time.</a:t>
            </a:r>
          </a:p>
        </p:txBody>
      </p:sp>
    </p:spTree>
    <p:extLst>
      <p:ext uri="{BB962C8B-B14F-4D97-AF65-F5344CB8AC3E}">
        <p14:creationId xmlns:p14="http://schemas.microsoft.com/office/powerpoint/2010/main" val="888402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8B540-A416-0ACB-687E-50FBB59FD78E}"/>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Research Goal</a:t>
            </a:r>
          </a:p>
        </p:txBody>
      </p:sp>
      <p:graphicFrame>
        <p:nvGraphicFramePr>
          <p:cNvPr id="15" name="Content Placeholder 2">
            <a:extLst>
              <a:ext uri="{FF2B5EF4-FFF2-40B4-BE49-F238E27FC236}">
                <a16:creationId xmlns:a16="http://schemas.microsoft.com/office/drawing/2014/main" id="{3F3E191E-02D4-2A31-ACA9-47795D54C510}"/>
              </a:ext>
            </a:extLst>
          </p:cNvPr>
          <p:cNvGraphicFramePr>
            <a:graphicFrameLocks noGrp="1"/>
          </p:cNvGraphicFramePr>
          <p:nvPr>
            <p:ph idx="1"/>
            <p:extLst>
              <p:ext uri="{D42A27DB-BD31-4B8C-83A1-F6EECF244321}">
                <p14:modId xmlns:p14="http://schemas.microsoft.com/office/powerpoint/2010/main" val="314214818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1826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B925C2E-0B65-895F-CF7E-CF7BB72A49D4}"/>
            </a:ext>
          </a:extLst>
        </p:cNvPr>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A3D2ACCD-8F33-4595-CBC9-E20788622E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8" name="Freeform: Shape 47">
            <a:extLst>
              <a:ext uri="{FF2B5EF4-FFF2-40B4-BE49-F238E27FC236}">
                <a16:creationId xmlns:a16="http://schemas.microsoft.com/office/drawing/2014/main" id="{FCE6CB49-3A92-758E-1FC6-4940BDB9FC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2855F6EC-C03D-A11E-293C-4DFD52E6009C}"/>
              </a:ext>
            </a:extLst>
          </p:cNvPr>
          <p:cNvSpPr>
            <a:spLocks noGrp="1"/>
          </p:cNvSpPr>
          <p:nvPr>
            <p:ph type="title"/>
          </p:nvPr>
        </p:nvSpPr>
        <p:spPr>
          <a:xfrm>
            <a:off x="638881" y="390525"/>
            <a:ext cx="10909640" cy="1510301"/>
          </a:xfrm>
        </p:spPr>
        <p:txBody>
          <a:bodyPr vert="horz" lIns="91440" tIns="45720" rIns="91440" bIns="45720" rtlCol="0" anchor="ctr">
            <a:normAutofit/>
          </a:bodyPr>
          <a:lstStyle/>
          <a:p>
            <a:pPr algn="ctr"/>
            <a:r>
              <a:rPr lang="en-US" dirty="0"/>
              <a:t>Wind Forecasting</a:t>
            </a:r>
            <a:br>
              <a:rPr lang="en-US" dirty="0"/>
            </a:br>
            <a:r>
              <a:rPr lang="en-US" kern="1200" dirty="0">
                <a:solidFill>
                  <a:srgbClr val="FFFFFF"/>
                </a:solidFill>
                <a:latin typeface="+mj-lt"/>
                <a:ea typeface="+mj-ea"/>
                <a:cs typeface="+mj-cs"/>
              </a:rPr>
              <a:t>Features </a:t>
            </a:r>
          </a:p>
        </p:txBody>
      </p:sp>
      <p:sp>
        <p:nvSpPr>
          <p:cNvPr id="50" name="sketch line">
            <a:extLst>
              <a:ext uri="{FF2B5EF4-FFF2-40B4-BE49-F238E27FC236}">
                <a16:creationId xmlns:a16="http://schemas.microsoft.com/office/drawing/2014/main" id="{1DCEBB5D-520D-4F81-5D21-F873CCCF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 name="Picture 3" descr="A screenshot of a computer program&#10;&#10;Description automatically generated">
            <a:extLst>
              <a:ext uri="{FF2B5EF4-FFF2-40B4-BE49-F238E27FC236}">
                <a16:creationId xmlns:a16="http://schemas.microsoft.com/office/drawing/2014/main" id="{733040FC-8B74-AFEB-FE06-F42E2E7F20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3086" y="2965047"/>
            <a:ext cx="10656720" cy="3649472"/>
          </a:xfrm>
          <a:prstGeom prst="rect">
            <a:avLst/>
          </a:prstGeom>
        </p:spPr>
      </p:pic>
    </p:spTree>
    <p:extLst>
      <p:ext uri="{BB962C8B-B14F-4D97-AF65-F5344CB8AC3E}">
        <p14:creationId xmlns:p14="http://schemas.microsoft.com/office/powerpoint/2010/main" val="17715611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6B191C5-571F-F4D9-7517-B415D450599A}"/>
            </a:ext>
          </a:extLst>
        </p:cNvPr>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18F923FF-DD0C-4FD3-A1B4-68DFA511C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0670F0-6686-97D3-D171-8949A7817272}"/>
              </a:ext>
            </a:extLst>
          </p:cNvPr>
          <p:cNvSpPr>
            <a:spLocks noGrp="1"/>
          </p:cNvSpPr>
          <p:nvPr>
            <p:ph type="title"/>
          </p:nvPr>
        </p:nvSpPr>
        <p:spPr>
          <a:xfrm>
            <a:off x="359172" y="1144769"/>
            <a:ext cx="3724217" cy="2896432"/>
          </a:xfrm>
        </p:spPr>
        <p:txBody>
          <a:bodyPr vert="horz" lIns="91440" tIns="45720" rIns="91440" bIns="45720" rtlCol="0" anchor="b">
            <a:normAutofit/>
          </a:bodyPr>
          <a:lstStyle/>
          <a:p>
            <a:r>
              <a:rPr lang="en-US" sz="4800" dirty="0"/>
              <a:t>Linear</a:t>
            </a:r>
            <a:br>
              <a:rPr lang="en-US" sz="4800" dirty="0"/>
            </a:br>
            <a:r>
              <a:rPr lang="en-US" sz="4800" dirty="0"/>
              <a:t>Regression</a:t>
            </a:r>
            <a:br>
              <a:rPr lang="en-US" sz="4800" dirty="0"/>
            </a:br>
            <a:r>
              <a:rPr lang="en-US" sz="4800" dirty="0"/>
              <a:t>Forecasting</a:t>
            </a:r>
          </a:p>
        </p:txBody>
      </p:sp>
      <p:sp>
        <p:nvSpPr>
          <p:cNvPr id="49" name="Rectangle 48">
            <a:extLst>
              <a:ext uri="{FF2B5EF4-FFF2-40B4-BE49-F238E27FC236}">
                <a16:creationId xmlns:a16="http://schemas.microsoft.com/office/drawing/2014/main" id="{114A821F-8663-46BA-8CC0-D4C44F639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8824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descr="A graph with a red line and blue line&#10;&#10;Description automatically generated">
            <a:extLst>
              <a:ext uri="{FF2B5EF4-FFF2-40B4-BE49-F238E27FC236}">
                <a16:creationId xmlns:a16="http://schemas.microsoft.com/office/drawing/2014/main" id="{3A493482-C100-37C7-FAB5-BCB75CB4D9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6151" y="776190"/>
            <a:ext cx="3675888" cy="2132014"/>
          </a:xfrm>
          <a:prstGeom prst="rect">
            <a:avLst/>
          </a:prstGeom>
        </p:spPr>
      </p:pic>
      <p:pic>
        <p:nvPicPr>
          <p:cNvPr id="8" name="Picture 7" descr="A graph with red and blue lines&#10;&#10;Description automatically generated">
            <a:extLst>
              <a:ext uri="{FF2B5EF4-FFF2-40B4-BE49-F238E27FC236}">
                <a16:creationId xmlns:a16="http://schemas.microsoft.com/office/drawing/2014/main" id="{ACFBEA80-1128-2930-6103-9ED806725D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1896" y="789975"/>
            <a:ext cx="3675888" cy="2104445"/>
          </a:xfrm>
          <a:prstGeom prst="rect">
            <a:avLst/>
          </a:prstGeom>
        </p:spPr>
      </p:pic>
      <p:sp>
        <p:nvSpPr>
          <p:cNvPr id="51" name="Rectangle 50">
            <a:extLst>
              <a:ext uri="{FF2B5EF4-FFF2-40B4-BE49-F238E27FC236}">
                <a16:creationId xmlns:a16="http://schemas.microsoft.com/office/drawing/2014/main" id="{67EF550F-47CE-4FB2-9DAC-12AD835C8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171" y="4177748"/>
            <a:ext cx="3706859"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graph with a red line and blue line&#10;&#10;Description automatically generated">
            <a:extLst>
              <a:ext uri="{FF2B5EF4-FFF2-40B4-BE49-F238E27FC236}">
                <a16:creationId xmlns:a16="http://schemas.microsoft.com/office/drawing/2014/main" id="{3A1F5911-05D5-5C84-2649-9C7F345B8E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6151" y="3857080"/>
            <a:ext cx="3675888" cy="2058497"/>
          </a:xfrm>
          <a:prstGeom prst="rect">
            <a:avLst/>
          </a:prstGeom>
        </p:spPr>
      </p:pic>
      <p:pic>
        <p:nvPicPr>
          <p:cNvPr id="11" name="Picture 10" descr="A graph with a red line&#10;&#10;Description automatically generated">
            <a:extLst>
              <a:ext uri="{FF2B5EF4-FFF2-40B4-BE49-F238E27FC236}">
                <a16:creationId xmlns:a16="http://schemas.microsoft.com/office/drawing/2014/main" id="{C72100CC-982E-1AE2-E353-BDE349FD9A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10333" y="3852487"/>
            <a:ext cx="3675888" cy="2067686"/>
          </a:xfrm>
          <a:prstGeom prst="rect">
            <a:avLst/>
          </a:prstGeom>
        </p:spPr>
      </p:pic>
      <p:sp>
        <p:nvSpPr>
          <p:cNvPr id="17" name="TextBox 16">
            <a:extLst>
              <a:ext uri="{FF2B5EF4-FFF2-40B4-BE49-F238E27FC236}">
                <a16:creationId xmlns:a16="http://schemas.microsoft.com/office/drawing/2014/main" id="{55562A5B-E0F4-AB1C-8D27-DBC66FFBB452}"/>
              </a:ext>
            </a:extLst>
          </p:cNvPr>
          <p:cNvSpPr txBox="1"/>
          <p:nvPr/>
        </p:nvSpPr>
        <p:spPr>
          <a:xfrm>
            <a:off x="4795736" y="366858"/>
            <a:ext cx="814647" cy="369332"/>
          </a:xfrm>
          <a:prstGeom prst="rect">
            <a:avLst/>
          </a:prstGeom>
          <a:noFill/>
        </p:spPr>
        <p:txBody>
          <a:bodyPr wrap="none" rtlCol="0">
            <a:spAutoFit/>
          </a:bodyPr>
          <a:lstStyle/>
          <a:p>
            <a:r>
              <a:rPr lang="en-US" b="1" dirty="0"/>
              <a:t>N = 11</a:t>
            </a:r>
          </a:p>
        </p:txBody>
      </p:sp>
      <p:sp>
        <p:nvSpPr>
          <p:cNvPr id="18" name="TextBox 17">
            <a:extLst>
              <a:ext uri="{FF2B5EF4-FFF2-40B4-BE49-F238E27FC236}">
                <a16:creationId xmlns:a16="http://schemas.microsoft.com/office/drawing/2014/main" id="{0432C7E8-0338-14BD-11F3-576F0EFCBF04}"/>
              </a:ext>
            </a:extLst>
          </p:cNvPr>
          <p:cNvSpPr txBox="1"/>
          <p:nvPr/>
        </p:nvSpPr>
        <p:spPr>
          <a:xfrm>
            <a:off x="4795736" y="3429000"/>
            <a:ext cx="691215" cy="369332"/>
          </a:xfrm>
          <a:prstGeom prst="rect">
            <a:avLst/>
          </a:prstGeom>
          <a:noFill/>
        </p:spPr>
        <p:txBody>
          <a:bodyPr wrap="none" rtlCol="0">
            <a:spAutoFit/>
          </a:bodyPr>
          <a:lstStyle/>
          <a:p>
            <a:r>
              <a:rPr lang="en-US" b="1" dirty="0"/>
              <a:t>N = 8</a:t>
            </a:r>
          </a:p>
        </p:txBody>
      </p:sp>
      <p:sp>
        <p:nvSpPr>
          <p:cNvPr id="19" name="TextBox 18">
            <a:extLst>
              <a:ext uri="{FF2B5EF4-FFF2-40B4-BE49-F238E27FC236}">
                <a16:creationId xmlns:a16="http://schemas.microsoft.com/office/drawing/2014/main" id="{19A37E3A-BB0E-6367-F30A-18DA5749FF14}"/>
              </a:ext>
            </a:extLst>
          </p:cNvPr>
          <p:cNvSpPr txBox="1"/>
          <p:nvPr/>
        </p:nvSpPr>
        <p:spPr>
          <a:xfrm>
            <a:off x="8601459" y="402656"/>
            <a:ext cx="691215" cy="369332"/>
          </a:xfrm>
          <a:prstGeom prst="rect">
            <a:avLst/>
          </a:prstGeom>
          <a:noFill/>
        </p:spPr>
        <p:txBody>
          <a:bodyPr wrap="none" rtlCol="0">
            <a:spAutoFit/>
          </a:bodyPr>
          <a:lstStyle/>
          <a:p>
            <a:r>
              <a:rPr lang="en-US" b="1" dirty="0"/>
              <a:t>N = 2</a:t>
            </a:r>
          </a:p>
        </p:txBody>
      </p:sp>
      <p:sp>
        <p:nvSpPr>
          <p:cNvPr id="20" name="TextBox 19">
            <a:extLst>
              <a:ext uri="{FF2B5EF4-FFF2-40B4-BE49-F238E27FC236}">
                <a16:creationId xmlns:a16="http://schemas.microsoft.com/office/drawing/2014/main" id="{5A342DE5-0672-8288-CDD4-51E0480AEE01}"/>
              </a:ext>
            </a:extLst>
          </p:cNvPr>
          <p:cNvSpPr txBox="1"/>
          <p:nvPr/>
        </p:nvSpPr>
        <p:spPr>
          <a:xfrm>
            <a:off x="8601458" y="3429000"/>
            <a:ext cx="691215" cy="369332"/>
          </a:xfrm>
          <a:prstGeom prst="rect">
            <a:avLst/>
          </a:prstGeom>
          <a:noFill/>
        </p:spPr>
        <p:txBody>
          <a:bodyPr wrap="none" rtlCol="0">
            <a:spAutoFit/>
          </a:bodyPr>
          <a:lstStyle/>
          <a:p>
            <a:r>
              <a:rPr lang="en-US" b="1" dirty="0"/>
              <a:t>N = 1</a:t>
            </a:r>
          </a:p>
        </p:txBody>
      </p:sp>
    </p:spTree>
    <p:extLst>
      <p:ext uri="{BB962C8B-B14F-4D97-AF65-F5344CB8AC3E}">
        <p14:creationId xmlns:p14="http://schemas.microsoft.com/office/powerpoint/2010/main" val="16943604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432E8D9-5B9E-BA66-7B92-EA3A9939B7BF}"/>
            </a:ext>
          </a:extLst>
        </p:cNvPr>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18F923FF-DD0C-4FD3-A1B4-68DFA511C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446E42-92E8-5799-FCFF-07199C703221}"/>
              </a:ext>
            </a:extLst>
          </p:cNvPr>
          <p:cNvSpPr>
            <a:spLocks noGrp="1"/>
          </p:cNvSpPr>
          <p:nvPr>
            <p:ph type="title"/>
          </p:nvPr>
        </p:nvSpPr>
        <p:spPr>
          <a:xfrm>
            <a:off x="359172" y="1144769"/>
            <a:ext cx="3724217" cy="2896432"/>
          </a:xfrm>
        </p:spPr>
        <p:txBody>
          <a:bodyPr vert="horz" lIns="91440" tIns="45720" rIns="91440" bIns="45720" rtlCol="0" anchor="b">
            <a:normAutofit/>
          </a:bodyPr>
          <a:lstStyle/>
          <a:p>
            <a:r>
              <a:rPr lang="en-US" sz="4800" dirty="0"/>
              <a:t>Random Forest</a:t>
            </a:r>
            <a:br>
              <a:rPr lang="en-US" sz="4800" dirty="0"/>
            </a:br>
            <a:r>
              <a:rPr lang="en-US" sz="4800" dirty="0"/>
              <a:t>Forecasting</a:t>
            </a:r>
          </a:p>
        </p:txBody>
      </p:sp>
      <p:sp>
        <p:nvSpPr>
          <p:cNvPr id="49" name="Rectangle 48">
            <a:extLst>
              <a:ext uri="{FF2B5EF4-FFF2-40B4-BE49-F238E27FC236}">
                <a16:creationId xmlns:a16="http://schemas.microsoft.com/office/drawing/2014/main" id="{114A821F-8663-46BA-8CC0-D4C44F639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8824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descr="A graph with a red line&#10;&#10;Description automatically generated">
            <a:extLst>
              <a:ext uri="{FF2B5EF4-FFF2-40B4-BE49-F238E27FC236}">
                <a16:creationId xmlns:a16="http://schemas.microsoft.com/office/drawing/2014/main" id="{AE25D15E-E0BC-B595-CA57-F59F5A012B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2039" y="3847892"/>
            <a:ext cx="3675888" cy="2104445"/>
          </a:xfrm>
          <a:prstGeom prst="rect">
            <a:avLst/>
          </a:prstGeom>
        </p:spPr>
      </p:pic>
      <p:pic>
        <p:nvPicPr>
          <p:cNvPr id="5" name="Picture 4" descr="A graph with a red line and blue line&#10;&#10;Description automatically generated">
            <a:extLst>
              <a:ext uri="{FF2B5EF4-FFF2-40B4-BE49-F238E27FC236}">
                <a16:creationId xmlns:a16="http://schemas.microsoft.com/office/drawing/2014/main" id="{ABE10239-DA75-2326-0053-4A3C1EF4FD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6151" y="3845593"/>
            <a:ext cx="3675888" cy="2076876"/>
          </a:xfrm>
          <a:prstGeom prst="rect">
            <a:avLst/>
          </a:prstGeom>
        </p:spPr>
      </p:pic>
      <p:sp>
        <p:nvSpPr>
          <p:cNvPr id="51" name="Rectangle 50">
            <a:extLst>
              <a:ext uri="{FF2B5EF4-FFF2-40B4-BE49-F238E27FC236}">
                <a16:creationId xmlns:a16="http://schemas.microsoft.com/office/drawing/2014/main" id="{67EF550F-47CE-4FB2-9DAC-12AD835C8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171" y="4177748"/>
            <a:ext cx="3706859"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descr="A graph with a red line&#10;&#10;Description automatically generated">
            <a:extLst>
              <a:ext uri="{FF2B5EF4-FFF2-40B4-BE49-F238E27FC236}">
                <a16:creationId xmlns:a16="http://schemas.microsoft.com/office/drawing/2014/main" id="{FB387BB1-3B5B-B2D2-3B02-09661DB3A8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0133" y="833187"/>
            <a:ext cx="3675888" cy="2067686"/>
          </a:xfrm>
          <a:prstGeom prst="rect">
            <a:avLst/>
          </a:prstGeom>
        </p:spPr>
      </p:pic>
      <p:pic>
        <p:nvPicPr>
          <p:cNvPr id="8" name="Picture 7" descr="A graph with a red line and blue line&#10;&#10;Description automatically generated">
            <a:extLst>
              <a:ext uri="{FF2B5EF4-FFF2-40B4-BE49-F238E27FC236}">
                <a16:creationId xmlns:a16="http://schemas.microsoft.com/office/drawing/2014/main" id="{0E7540BC-EDDC-A2D1-A07B-724CB95534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6151" y="833187"/>
            <a:ext cx="3675888" cy="2076876"/>
          </a:xfrm>
          <a:prstGeom prst="rect">
            <a:avLst/>
          </a:prstGeom>
        </p:spPr>
      </p:pic>
      <p:sp>
        <p:nvSpPr>
          <p:cNvPr id="17" name="TextBox 16">
            <a:extLst>
              <a:ext uri="{FF2B5EF4-FFF2-40B4-BE49-F238E27FC236}">
                <a16:creationId xmlns:a16="http://schemas.microsoft.com/office/drawing/2014/main" id="{EF16747A-78AD-DBAB-08BC-25B9A097CEF5}"/>
              </a:ext>
            </a:extLst>
          </p:cNvPr>
          <p:cNvSpPr txBox="1"/>
          <p:nvPr/>
        </p:nvSpPr>
        <p:spPr>
          <a:xfrm>
            <a:off x="4815192" y="402656"/>
            <a:ext cx="814647" cy="369332"/>
          </a:xfrm>
          <a:prstGeom prst="rect">
            <a:avLst/>
          </a:prstGeom>
          <a:noFill/>
        </p:spPr>
        <p:txBody>
          <a:bodyPr wrap="none" rtlCol="0">
            <a:spAutoFit/>
          </a:bodyPr>
          <a:lstStyle/>
          <a:p>
            <a:r>
              <a:rPr lang="en-US" b="1" dirty="0"/>
              <a:t>N = 11</a:t>
            </a:r>
          </a:p>
        </p:txBody>
      </p:sp>
      <p:sp>
        <p:nvSpPr>
          <p:cNvPr id="18" name="TextBox 17">
            <a:extLst>
              <a:ext uri="{FF2B5EF4-FFF2-40B4-BE49-F238E27FC236}">
                <a16:creationId xmlns:a16="http://schemas.microsoft.com/office/drawing/2014/main" id="{DACFA526-89DD-EDE3-4AE0-11840BB12989}"/>
              </a:ext>
            </a:extLst>
          </p:cNvPr>
          <p:cNvSpPr txBox="1"/>
          <p:nvPr/>
        </p:nvSpPr>
        <p:spPr>
          <a:xfrm>
            <a:off x="4815192" y="3373918"/>
            <a:ext cx="691215" cy="369332"/>
          </a:xfrm>
          <a:prstGeom prst="rect">
            <a:avLst/>
          </a:prstGeom>
          <a:noFill/>
        </p:spPr>
        <p:txBody>
          <a:bodyPr wrap="none" rtlCol="0">
            <a:spAutoFit/>
          </a:bodyPr>
          <a:lstStyle/>
          <a:p>
            <a:r>
              <a:rPr lang="en-US" b="1" dirty="0"/>
              <a:t>N = 8</a:t>
            </a:r>
          </a:p>
        </p:txBody>
      </p:sp>
      <p:sp>
        <p:nvSpPr>
          <p:cNvPr id="19" name="TextBox 18">
            <a:extLst>
              <a:ext uri="{FF2B5EF4-FFF2-40B4-BE49-F238E27FC236}">
                <a16:creationId xmlns:a16="http://schemas.microsoft.com/office/drawing/2014/main" id="{6C394CB7-70AA-E2C8-39DB-1CD22B85E1D2}"/>
              </a:ext>
            </a:extLst>
          </p:cNvPr>
          <p:cNvSpPr txBox="1"/>
          <p:nvPr/>
        </p:nvSpPr>
        <p:spPr>
          <a:xfrm>
            <a:off x="8565312" y="406478"/>
            <a:ext cx="691215" cy="369332"/>
          </a:xfrm>
          <a:prstGeom prst="rect">
            <a:avLst/>
          </a:prstGeom>
          <a:noFill/>
        </p:spPr>
        <p:txBody>
          <a:bodyPr wrap="none" rtlCol="0">
            <a:spAutoFit/>
          </a:bodyPr>
          <a:lstStyle/>
          <a:p>
            <a:r>
              <a:rPr lang="en-US" b="1" dirty="0"/>
              <a:t>N = 2</a:t>
            </a:r>
          </a:p>
        </p:txBody>
      </p:sp>
      <p:sp>
        <p:nvSpPr>
          <p:cNvPr id="20" name="TextBox 19">
            <a:extLst>
              <a:ext uri="{FF2B5EF4-FFF2-40B4-BE49-F238E27FC236}">
                <a16:creationId xmlns:a16="http://schemas.microsoft.com/office/drawing/2014/main" id="{0D5CE1F0-09C7-8FDA-1347-10951BD50D0B}"/>
              </a:ext>
            </a:extLst>
          </p:cNvPr>
          <p:cNvSpPr txBox="1"/>
          <p:nvPr/>
        </p:nvSpPr>
        <p:spPr>
          <a:xfrm>
            <a:off x="8503596" y="3340409"/>
            <a:ext cx="691215" cy="369332"/>
          </a:xfrm>
          <a:prstGeom prst="rect">
            <a:avLst/>
          </a:prstGeom>
          <a:noFill/>
        </p:spPr>
        <p:txBody>
          <a:bodyPr wrap="none" rtlCol="0">
            <a:spAutoFit/>
          </a:bodyPr>
          <a:lstStyle/>
          <a:p>
            <a:r>
              <a:rPr lang="en-US" b="1" dirty="0"/>
              <a:t>N = 1</a:t>
            </a:r>
          </a:p>
        </p:txBody>
      </p:sp>
    </p:spTree>
    <p:extLst>
      <p:ext uri="{BB962C8B-B14F-4D97-AF65-F5344CB8AC3E}">
        <p14:creationId xmlns:p14="http://schemas.microsoft.com/office/powerpoint/2010/main" val="13330102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E2A95E0-E357-8263-0E9E-66EADCB2FD1B}"/>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131BB1B-F76D-56C4-4F42-AD672579AD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B1E6E0-7CFA-DB8D-D2AE-B6BB25188114}"/>
              </a:ext>
            </a:extLst>
          </p:cNvPr>
          <p:cNvSpPr>
            <a:spLocks noGrp="1"/>
          </p:cNvSpPr>
          <p:nvPr>
            <p:ph type="title"/>
          </p:nvPr>
        </p:nvSpPr>
        <p:spPr>
          <a:xfrm>
            <a:off x="669036" y="365125"/>
            <a:ext cx="11111160" cy="1325563"/>
          </a:xfrm>
        </p:spPr>
        <p:txBody>
          <a:bodyPr>
            <a:noAutofit/>
          </a:bodyPr>
          <a:lstStyle/>
          <a:p>
            <a:pPr algn="ctr"/>
            <a:r>
              <a:rPr lang="en-US" sz="4300" dirty="0">
                <a:latin typeface="Arial" panose="020B0604020202020204" pitchFamily="34" charset="0"/>
                <a:cs typeface="Arial" panose="020B0604020202020204" pitchFamily="34" charset="0"/>
              </a:rPr>
              <a:t>Performance Comparison</a:t>
            </a:r>
          </a:p>
        </p:txBody>
      </p:sp>
      <p:sp>
        <p:nvSpPr>
          <p:cNvPr id="19" name="sketch line">
            <a:extLst>
              <a:ext uri="{FF2B5EF4-FFF2-40B4-BE49-F238E27FC236}">
                <a16:creationId xmlns:a16="http://schemas.microsoft.com/office/drawing/2014/main" id="{D71EAFB8-6ABE-ADA4-4CA8-67D62D536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of a linear regression&#10;&#10;Description automatically generated with medium confidence">
            <a:extLst>
              <a:ext uri="{FF2B5EF4-FFF2-40B4-BE49-F238E27FC236}">
                <a16:creationId xmlns:a16="http://schemas.microsoft.com/office/drawing/2014/main" id="{B5F35377-9274-ACF3-68B1-F1FBFFD7F5BD}"/>
              </a:ext>
            </a:extLst>
          </p:cNvPr>
          <p:cNvPicPr>
            <a:picLocks noChangeAspect="1"/>
          </p:cNvPicPr>
          <p:nvPr/>
        </p:nvPicPr>
        <p:blipFill>
          <a:blip r:embed="rId2">
            <a:extLst>
              <a:ext uri="{28A0092B-C50C-407E-A947-70E740481C1C}">
                <a14:useLocalDpi xmlns:a14="http://schemas.microsoft.com/office/drawing/2010/main" val="0"/>
              </a:ext>
            </a:extLst>
          </a:blip>
          <a:srcRect b="10292"/>
          <a:stretch/>
        </p:blipFill>
        <p:spPr>
          <a:xfrm>
            <a:off x="5158017" y="1912401"/>
            <a:ext cx="6729183" cy="4609883"/>
          </a:xfrm>
          <a:prstGeom prst="rect">
            <a:avLst/>
          </a:prstGeom>
        </p:spPr>
      </p:pic>
      <p:sp>
        <p:nvSpPr>
          <p:cNvPr id="8" name="TextBox 7">
            <a:extLst>
              <a:ext uri="{FF2B5EF4-FFF2-40B4-BE49-F238E27FC236}">
                <a16:creationId xmlns:a16="http://schemas.microsoft.com/office/drawing/2014/main" id="{0C84E7D2-D6E6-D3F3-60D4-2F73B760F03B}"/>
              </a:ext>
            </a:extLst>
          </p:cNvPr>
          <p:cNvSpPr txBox="1"/>
          <p:nvPr/>
        </p:nvSpPr>
        <p:spPr>
          <a:xfrm>
            <a:off x="669036" y="2459504"/>
            <a:ext cx="4346541" cy="1938992"/>
          </a:xfrm>
          <a:prstGeom prst="rect">
            <a:avLst/>
          </a:prstGeom>
          <a:noFill/>
        </p:spPr>
        <p:txBody>
          <a:bodyPr wrap="square" rtlCol="0">
            <a:spAutoFit/>
          </a:bodyPr>
          <a:lstStyle/>
          <a:p>
            <a:r>
              <a:rPr lang="en-US" sz="2400" dirty="0"/>
              <a:t>Random Forest demonstrates better </a:t>
            </a:r>
            <a:r>
              <a:rPr lang="en-US" sz="2400" b="1" dirty="0"/>
              <a:t>long-term performance</a:t>
            </a:r>
            <a:r>
              <a:rPr lang="en-US" sz="2400" dirty="0"/>
              <a:t> and is more suitable for predictions over extended time horizons</a:t>
            </a:r>
          </a:p>
        </p:txBody>
      </p:sp>
    </p:spTree>
    <p:extLst>
      <p:ext uri="{BB962C8B-B14F-4D97-AF65-F5344CB8AC3E}">
        <p14:creationId xmlns:p14="http://schemas.microsoft.com/office/powerpoint/2010/main" val="14103781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BEE0316-2141-E45F-14B6-CF6FA144421E}"/>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F59668D-DFFB-4A23-7D49-4B133D3E1E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2FF1172D-B4DF-A456-E938-2A69212E6E7E}"/>
              </a:ext>
            </a:extLst>
          </p:cNvPr>
          <p:cNvSpPr>
            <a:spLocks noGrp="1"/>
          </p:cNvSpPr>
          <p:nvPr>
            <p:ph type="title"/>
          </p:nvPr>
        </p:nvSpPr>
        <p:spPr>
          <a:xfrm>
            <a:off x="640080" y="325369"/>
            <a:ext cx="4368602" cy="1956841"/>
          </a:xfrm>
        </p:spPr>
        <p:txBody>
          <a:bodyPr anchor="b">
            <a:normAutofit/>
          </a:bodyPr>
          <a:lstStyle/>
          <a:p>
            <a:r>
              <a:rPr lang="en-US" sz="4600" b="1" dirty="0">
                <a:latin typeface="Arial" panose="020B0604020202020204" pitchFamily="34" charset="0"/>
                <a:cs typeface="Arial" panose="020B0604020202020204" pitchFamily="34" charset="0"/>
              </a:rPr>
              <a:t>Conclusion </a:t>
            </a:r>
          </a:p>
        </p:txBody>
      </p:sp>
      <p:sp>
        <p:nvSpPr>
          <p:cNvPr id="25" name="sketchy line">
            <a:extLst>
              <a:ext uri="{FF2B5EF4-FFF2-40B4-BE49-F238E27FC236}">
                <a16:creationId xmlns:a16="http://schemas.microsoft.com/office/drawing/2014/main" id="{9F90C1CD-8099-B01D-2825-97A341BF5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aphicFrame>
        <p:nvGraphicFramePr>
          <p:cNvPr id="27" name="Content Placeholder 2">
            <a:extLst>
              <a:ext uri="{FF2B5EF4-FFF2-40B4-BE49-F238E27FC236}">
                <a16:creationId xmlns:a16="http://schemas.microsoft.com/office/drawing/2014/main" id="{7EA4B0DD-F6DC-061F-1572-186B16BD42A8}"/>
              </a:ext>
            </a:extLst>
          </p:cNvPr>
          <p:cNvGraphicFramePr>
            <a:graphicFrameLocks noGrp="1"/>
          </p:cNvGraphicFramePr>
          <p:nvPr>
            <p:ph idx="1"/>
            <p:extLst>
              <p:ext uri="{D42A27DB-BD31-4B8C-83A1-F6EECF244321}">
                <p14:modId xmlns:p14="http://schemas.microsoft.com/office/powerpoint/2010/main" val="1240380764"/>
              </p:ext>
            </p:extLst>
          </p:nvPr>
        </p:nvGraphicFramePr>
        <p:xfrm>
          <a:off x="4649821" y="703630"/>
          <a:ext cx="7159558" cy="55415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960522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33869FE-D309-516C-3CB1-48721CE81630}"/>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8694450-A467-7C66-E268-A84247C11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734F50E0-2C71-3A78-B9C4-89AA7BA80304}"/>
              </a:ext>
            </a:extLst>
          </p:cNvPr>
          <p:cNvSpPr>
            <a:spLocks noGrp="1"/>
          </p:cNvSpPr>
          <p:nvPr>
            <p:ph type="title"/>
          </p:nvPr>
        </p:nvSpPr>
        <p:spPr>
          <a:xfrm>
            <a:off x="372894" y="273405"/>
            <a:ext cx="4354558" cy="2040184"/>
          </a:xfrm>
        </p:spPr>
        <p:txBody>
          <a:bodyPr anchor="b">
            <a:normAutofit/>
          </a:bodyPr>
          <a:lstStyle/>
          <a:p>
            <a:r>
              <a:rPr lang="en-US" sz="3500" b="1" dirty="0">
                <a:latin typeface="Arial" panose="020B0604020202020204" pitchFamily="34" charset="0"/>
                <a:cs typeface="Arial" panose="020B0604020202020204" pitchFamily="34" charset="0"/>
              </a:rPr>
              <a:t>Future</a:t>
            </a:r>
            <a:br>
              <a:rPr lang="en-US" sz="3500" b="1" dirty="0">
                <a:latin typeface="Arial" panose="020B0604020202020204" pitchFamily="34" charset="0"/>
                <a:cs typeface="Arial" panose="020B0604020202020204" pitchFamily="34" charset="0"/>
              </a:rPr>
            </a:br>
            <a:r>
              <a:rPr lang="en-US" sz="3500" b="1" dirty="0">
                <a:latin typeface="Arial" panose="020B0604020202020204" pitchFamily="34" charset="0"/>
                <a:cs typeface="Arial" panose="020B0604020202020204" pitchFamily="34" charset="0"/>
              </a:rPr>
              <a:t>Recommendations</a:t>
            </a:r>
          </a:p>
        </p:txBody>
      </p:sp>
      <p:sp>
        <p:nvSpPr>
          <p:cNvPr id="25" name="sketchy line">
            <a:extLst>
              <a:ext uri="{FF2B5EF4-FFF2-40B4-BE49-F238E27FC236}">
                <a16:creationId xmlns:a16="http://schemas.microsoft.com/office/drawing/2014/main" id="{45628C46-6FE0-69C9-806C-8D46AA68F3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 name="Content Placeholder 3">
            <a:extLst>
              <a:ext uri="{FF2B5EF4-FFF2-40B4-BE49-F238E27FC236}">
                <a16:creationId xmlns:a16="http://schemas.microsoft.com/office/drawing/2014/main" id="{C47DC355-D6E3-924A-0573-566D952E8210}"/>
              </a:ext>
            </a:extLst>
          </p:cNvPr>
          <p:cNvSpPr>
            <a:spLocks noGrp="1"/>
          </p:cNvSpPr>
          <p:nvPr>
            <p:ph idx="1"/>
          </p:nvPr>
        </p:nvSpPr>
        <p:spPr>
          <a:xfrm>
            <a:off x="4649822" y="1243973"/>
            <a:ext cx="7393022" cy="4787176"/>
          </a:xfrm>
        </p:spPr>
        <p:txBody>
          <a:bodyPr>
            <a:normAutofit/>
          </a:bodyPr>
          <a:lstStyle/>
          <a:p>
            <a:pPr>
              <a:lnSpc>
                <a:spcPct val="150000"/>
              </a:lnSpc>
              <a:buFont typeface="Wingdings" panose="05000000000000000000" pitchFamily="2" charset="2"/>
              <a:buChar char="Ø"/>
            </a:pPr>
            <a:r>
              <a:rPr lang="en-US" sz="3000" b="1" dirty="0"/>
              <a:t>    Explore Hybrid Models </a:t>
            </a:r>
            <a:r>
              <a:rPr lang="en-US" sz="2400" b="1" dirty="0"/>
              <a:t>(e.g., Random Forest with LSTM or Gradient Boosting)</a:t>
            </a:r>
          </a:p>
          <a:p>
            <a:pPr>
              <a:lnSpc>
                <a:spcPct val="150000"/>
              </a:lnSpc>
              <a:buFont typeface="Wingdings" panose="05000000000000000000" pitchFamily="2" charset="2"/>
              <a:buChar char="Ø"/>
            </a:pPr>
            <a:r>
              <a:rPr lang="en-US" sz="3000" b="1" dirty="0"/>
              <a:t>    Incorporate Additional Meteorological    Variables</a:t>
            </a:r>
          </a:p>
          <a:p>
            <a:pPr>
              <a:lnSpc>
                <a:spcPct val="150000"/>
              </a:lnSpc>
              <a:buFont typeface="Wingdings" panose="05000000000000000000" pitchFamily="2" charset="2"/>
              <a:buChar char="Ø"/>
            </a:pPr>
            <a:r>
              <a:rPr lang="en-US" sz="3000" b="1" dirty="0"/>
              <a:t>    Enhance Model Scalability</a:t>
            </a:r>
          </a:p>
          <a:p>
            <a:pPr>
              <a:lnSpc>
                <a:spcPct val="150000"/>
              </a:lnSpc>
              <a:buFont typeface="Wingdings" panose="05000000000000000000" pitchFamily="2" charset="2"/>
              <a:buChar char="Ø"/>
            </a:pPr>
            <a:r>
              <a:rPr lang="en-US" sz="3000" b="1" dirty="0"/>
              <a:t>    Focus on Real-Time Forecasting</a:t>
            </a:r>
          </a:p>
        </p:txBody>
      </p:sp>
    </p:spTree>
    <p:extLst>
      <p:ext uri="{BB962C8B-B14F-4D97-AF65-F5344CB8AC3E}">
        <p14:creationId xmlns:p14="http://schemas.microsoft.com/office/powerpoint/2010/main" val="1189233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FBB7FB-FA49-B866-9F07-4A9F1F68884A}"/>
              </a:ext>
            </a:extLst>
          </p:cNvPr>
          <p:cNvSpPr>
            <a:spLocks noGrp="1"/>
          </p:cNvSpPr>
          <p:nvPr>
            <p:ph type="title"/>
          </p:nvPr>
        </p:nvSpPr>
        <p:spPr>
          <a:xfrm>
            <a:off x="838200" y="365125"/>
            <a:ext cx="10515600" cy="1325563"/>
          </a:xfrm>
        </p:spPr>
        <p:txBody>
          <a:bodyPr>
            <a:normAutofit/>
          </a:bodyPr>
          <a:lstStyle/>
          <a:p>
            <a:r>
              <a:rPr lang="en-US" sz="5400" dirty="0">
                <a:latin typeface="Arial" panose="020B0604020202020204" pitchFamily="34" charset="0"/>
                <a:cs typeface="Arial" panose="020B0604020202020204" pitchFamily="34" charset="0"/>
              </a:rPr>
              <a:t>Reference</a:t>
            </a:r>
          </a:p>
        </p:txBody>
      </p:sp>
      <p:sp>
        <p:nvSpPr>
          <p:cNvPr id="19"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46DD23C-5461-9C12-E12C-AF682AF3FC1E}"/>
              </a:ext>
            </a:extLst>
          </p:cNvPr>
          <p:cNvSpPr>
            <a:spLocks noGrp="1"/>
          </p:cNvSpPr>
          <p:nvPr>
            <p:ph idx="1"/>
          </p:nvPr>
        </p:nvSpPr>
        <p:spPr>
          <a:xfrm>
            <a:off x="838200" y="1911633"/>
            <a:ext cx="10973586" cy="4693448"/>
          </a:xfrm>
        </p:spPr>
        <p:txBody>
          <a:bodyPr>
            <a:normAutofit lnSpcReduction="10000"/>
          </a:bodyPr>
          <a:lstStyle/>
          <a:p>
            <a:pPr marL="0" indent="0" algn="l" rtl="0">
              <a:buNone/>
            </a:pPr>
            <a:r>
              <a:rPr lang="en-US" sz="1800" dirty="0">
                <a:latin typeface="Arial" panose="020B0604020202020204" pitchFamily="34" charset="0"/>
                <a:cs typeface="Arial" panose="020B0604020202020204" pitchFamily="34" charset="0"/>
              </a:rPr>
              <a:t>[1] </a:t>
            </a:r>
            <a:r>
              <a:rPr lang="en-US" sz="1800" dirty="0">
                <a:effectLst/>
                <a:latin typeface="Arial" panose="020B0604020202020204" pitchFamily="34" charset="0"/>
                <a:cs typeface="Arial" panose="020B0604020202020204" pitchFamily="34" charset="0"/>
              </a:rPr>
              <a:t>K. S. Perera, Z. Aung, and W. L. </a:t>
            </a:r>
            <a:r>
              <a:rPr lang="en-US" sz="1800" dirty="0" err="1">
                <a:effectLst/>
                <a:latin typeface="Arial" panose="020B0604020202020204" pitchFamily="34" charset="0"/>
                <a:cs typeface="Arial" panose="020B0604020202020204" pitchFamily="34" charset="0"/>
              </a:rPr>
              <a:t>Woon</a:t>
            </a:r>
            <a:r>
              <a:rPr lang="en-US" sz="1800" dirty="0">
                <a:effectLst/>
                <a:latin typeface="Arial" panose="020B0604020202020204" pitchFamily="34" charset="0"/>
                <a:cs typeface="Arial" panose="020B0604020202020204" pitchFamily="34" charset="0"/>
              </a:rPr>
              <a:t>, “Machine learning techniques for supporting</a:t>
            </a:r>
            <a:r>
              <a:rPr lang="en-US" sz="1800" dirty="0">
                <a:latin typeface="Arial" panose="020B0604020202020204" pitchFamily="34" charset="0"/>
                <a:cs typeface="Arial" panose="020B0604020202020204" pitchFamily="34" charset="0"/>
              </a:rPr>
              <a:t> </a:t>
            </a:r>
            <a:r>
              <a:rPr lang="en-US" sz="1800" dirty="0">
                <a:effectLst/>
                <a:latin typeface="Arial" panose="020B0604020202020204" pitchFamily="34" charset="0"/>
                <a:cs typeface="Arial" panose="020B0604020202020204" pitchFamily="34" charset="0"/>
              </a:rPr>
              <a:t>renewable energy generation and integration: A survey,” in Data Analytics for Renewable Energy Integration: Second ECML PKDD Workshop, DARE 2014, Nancy, France,</a:t>
            </a:r>
            <a:r>
              <a:rPr lang="en-US" sz="1800" dirty="0">
                <a:latin typeface="Arial" panose="020B0604020202020204" pitchFamily="34" charset="0"/>
                <a:cs typeface="Arial" panose="020B0604020202020204" pitchFamily="34" charset="0"/>
              </a:rPr>
              <a:t> </a:t>
            </a:r>
            <a:r>
              <a:rPr lang="en-US" sz="1800" dirty="0">
                <a:effectLst/>
                <a:latin typeface="Arial" panose="020B0604020202020204" pitchFamily="34" charset="0"/>
                <a:cs typeface="Arial" panose="020B0604020202020204" pitchFamily="34" charset="0"/>
              </a:rPr>
              <a:t>September 19, 2014, Revised Selected Papers 2, 2014, pp. 81–96.</a:t>
            </a:r>
            <a:endParaRPr lang="en-US" sz="1800" dirty="0">
              <a:latin typeface="Arial" panose="020B0604020202020204" pitchFamily="34" charset="0"/>
              <a:cs typeface="Arial" panose="020B0604020202020204" pitchFamily="34" charset="0"/>
            </a:endParaRPr>
          </a:p>
          <a:p>
            <a:pPr marL="0" indent="0" algn="l" rtl="0">
              <a:buNone/>
            </a:pPr>
            <a:br>
              <a:rPr lang="en-US" sz="1800" b="0" i="0" dirty="0">
                <a:solidFill>
                  <a:srgbClr val="495365"/>
                </a:solidFill>
                <a:effectLst/>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[2] </a:t>
            </a:r>
            <a:r>
              <a:rPr lang="en-US" sz="1800" b="0" i="0" dirty="0">
                <a:effectLst/>
                <a:latin typeface="Arial" panose="020B0604020202020204" pitchFamily="34" charset="0"/>
                <a:cs typeface="Arial" panose="020B0604020202020204" pitchFamily="34" charset="0"/>
              </a:rPr>
              <a:t>M. Sharifzadeh, A. </a:t>
            </a:r>
            <a:r>
              <a:rPr lang="en-US" sz="1800" b="0" i="0" dirty="0" err="1">
                <a:effectLst/>
                <a:latin typeface="Arial" panose="020B0604020202020204" pitchFamily="34" charset="0"/>
                <a:cs typeface="Arial" panose="020B0604020202020204" pitchFamily="34" charset="0"/>
              </a:rPr>
              <a:t>Sikinioti</a:t>
            </a:r>
            <a:r>
              <a:rPr lang="en-US" sz="1800" b="0" i="0" dirty="0">
                <a:effectLst/>
                <a:latin typeface="Arial" panose="020B0604020202020204" pitchFamily="34" charset="0"/>
                <a:cs typeface="Arial" panose="020B0604020202020204" pitchFamily="34" charset="0"/>
              </a:rPr>
              <a:t>-Lock, and N. Shah, “Machine-learning methods for integrated renewable power generation: A comparative study of artificial neural networks, support vector regression, and gaussian process regression,” in Renewable and Sustainable Energy Reviews, vol. 108, Elsevier, 2019, pp. 513–538.</a:t>
            </a:r>
          </a:p>
          <a:p>
            <a:pPr marL="0" indent="0" algn="l" rtl="0">
              <a:buNone/>
            </a:pPr>
            <a:endParaRPr lang="en-US" sz="1800" b="0" i="0" dirty="0">
              <a:effectLst/>
              <a:latin typeface="Arial" panose="020B0604020202020204" pitchFamily="34" charset="0"/>
              <a:cs typeface="Arial" panose="020B0604020202020204" pitchFamily="34" charset="0"/>
            </a:endParaRPr>
          </a:p>
          <a:p>
            <a:pPr marL="0" indent="0" algn="l" rtl="0">
              <a:buNone/>
            </a:pPr>
            <a:r>
              <a:rPr lang="en-US" sz="1800" dirty="0">
                <a:latin typeface="Arial" panose="020B0604020202020204" pitchFamily="34" charset="0"/>
                <a:cs typeface="Arial" panose="020B0604020202020204" pitchFamily="34" charset="0"/>
              </a:rPr>
              <a:t>[3] </a:t>
            </a:r>
            <a:r>
              <a:rPr lang="en-US" sz="1800" dirty="0">
                <a:effectLst/>
                <a:latin typeface="Arial" panose="020B0604020202020204" pitchFamily="34" charset="0"/>
                <a:cs typeface="Arial" panose="020B0604020202020204" pitchFamily="34" charset="0"/>
              </a:rPr>
              <a:t>N. Sharma, P. Sharma, D. Irwin, and P. Shenoy, “Predicting solar generation from</a:t>
            </a:r>
            <a:r>
              <a:rPr lang="en-US" sz="1800" dirty="0">
                <a:latin typeface="Arial" panose="020B0604020202020204" pitchFamily="34" charset="0"/>
                <a:cs typeface="Arial" panose="020B0604020202020204" pitchFamily="34" charset="0"/>
              </a:rPr>
              <a:t> </a:t>
            </a:r>
            <a:r>
              <a:rPr lang="en-US" sz="1800" dirty="0">
                <a:effectLst/>
                <a:latin typeface="Arial" panose="020B0604020202020204" pitchFamily="34" charset="0"/>
                <a:cs typeface="Arial" panose="020B0604020202020204" pitchFamily="34" charset="0"/>
              </a:rPr>
              <a:t>weather forecasts using machine learning,” in 2011 IEEE international conference on</a:t>
            </a:r>
            <a:r>
              <a:rPr lang="en-US" sz="1800" dirty="0">
                <a:latin typeface="Arial" panose="020B0604020202020204" pitchFamily="34" charset="0"/>
                <a:cs typeface="Arial" panose="020B0604020202020204" pitchFamily="34" charset="0"/>
              </a:rPr>
              <a:t> </a:t>
            </a:r>
            <a:r>
              <a:rPr lang="en-US" sz="1800" dirty="0">
                <a:effectLst/>
                <a:latin typeface="Arial" panose="020B0604020202020204" pitchFamily="34" charset="0"/>
                <a:cs typeface="Arial" panose="020B0604020202020204" pitchFamily="34" charset="0"/>
              </a:rPr>
              <a:t>smart grid communications (SmartGridComm), 2011, pp. 528–533.</a:t>
            </a:r>
          </a:p>
          <a:p>
            <a:pPr marL="0" indent="0" algn="l" rtl="0">
              <a:buNone/>
            </a:pPr>
            <a:endParaRPr lang="en-US" sz="1800" dirty="0">
              <a:effectLst/>
              <a:latin typeface="Arial" panose="020B0604020202020204" pitchFamily="34" charset="0"/>
              <a:cs typeface="Arial" panose="020B0604020202020204" pitchFamily="34" charset="0"/>
            </a:endParaRPr>
          </a:p>
          <a:p>
            <a:pPr marL="0" indent="0">
              <a:buNone/>
            </a:pPr>
            <a:r>
              <a:rPr lang="en-US" sz="1600" dirty="0">
                <a:latin typeface="Arial" panose="020B0604020202020204" pitchFamily="34" charset="0"/>
                <a:cs typeface="Arial" panose="020B0604020202020204" pitchFamily="34" charset="0"/>
              </a:rPr>
              <a:t>[4] </a:t>
            </a:r>
            <a:r>
              <a:rPr lang="en-US" sz="1800" dirty="0"/>
              <a:t>Iain </a:t>
            </a:r>
            <a:r>
              <a:rPr lang="en-US" sz="1800" dirty="0" err="1"/>
              <a:t>Staffell</a:t>
            </a:r>
            <a:r>
              <a:rPr lang="en-US" sz="1800" dirty="0"/>
              <a:t> and Stefan </a:t>
            </a:r>
            <a:r>
              <a:rPr lang="en-US" sz="1800" dirty="0" err="1"/>
              <a:t>Pfenninger</a:t>
            </a:r>
            <a:r>
              <a:rPr lang="en-US" sz="1800" dirty="0"/>
              <a:t>, “Using Bias-Corrected Reanalysis to Simulate Current and Future Wind and Solar Power Output,” </a:t>
            </a:r>
            <a:r>
              <a:rPr lang="en-US" sz="1800" i="1" dirty="0" err="1"/>
              <a:t>Renewables.ninja</a:t>
            </a:r>
            <a:r>
              <a:rPr lang="en-US" sz="1800" dirty="0"/>
              <a:t>. Available: </a:t>
            </a:r>
            <a:r>
              <a:rPr lang="en-US" sz="1800" dirty="0">
                <a:hlinkClick r:id="rId2"/>
              </a:rPr>
              <a:t>https://www.renewables.ninja/</a:t>
            </a:r>
            <a:r>
              <a:rPr lang="en-US" sz="1800" dirty="0"/>
              <a:t>.</a:t>
            </a:r>
            <a:br>
              <a:rPr lang="en-US" sz="1600" b="0" i="0" dirty="0">
                <a:solidFill>
                  <a:srgbClr val="495365"/>
                </a:solidFill>
                <a:effectLst/>
                <a:latin typeface="Arial" panose="020B0604020202020204" pitchFamily="34" charset="0"/>
                <a:cs typeface="Arial" panose="020B0604020202020204" pitchFamily="34" charset="0"/>
              </a:rPr>
            </a:br>
            <a:endParaRPr lang="en-US"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408702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5A9931-E46E-5CF0-8CD9-EF0D4D8026FA}"/>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dirty="0">
                <a:solidFill>
                  <a:schemeClr val="tx1"/>
                </a:solidFill>
                <a:latin typeface="Arial" panose="020B0604020202020204" pitchFamily="34" charset="0"/>
                <a:cs typeface="Arial" panose="020B0604020202020204" pitchFamily="34" charset="0"/>
              </a:rPr>
              <a:t>GANNT CHART</a:t>
            </a:r>
          </a:p>
        </p:txBody>
      </p:sp>
      <p:sp>
        <p:nvSpPr>
          <p:cNvPr id="20"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graph with blue lines and numbers&#10;&#10;Description automatically generated">
            <a:extLst>
              <a:ext uri="{FF2B5EF4-FFF2-40B4-BE49-F238E27FC236}">
                <a16:creationId xmlns:a16="http://schemas.microsoft.com/office/drawing/2014/main" id="{CFD20750-4FE1-7565-117F-7B86D5A8DBCC}"/>
              </a:ext>
            </a:extLst>
          </p:cNvPr>
          <p:cNvPicPr>
            <a:picLocks noChangeAspect="1"/>
          </p:cNvPicPr>
          <p:nvPr/>
        </p:nvPicPr>
        <p:blipFill>
          <a:blip r:embed="rId2">
            <a:extLst>
              <a:ext uri="{28A0092B-C50C-407E-A947-70E740481C1C}">
                <a14:useLocalDpi xmlns:a14="http://schemas.microsoft.com/office/drawing/2010/main" val="0"/>
              </a:ext>
            </a:extLst>
          </a:blip>
          <a:srcRect t="10412"/>
          <a:stretch/>
        </p:blipFill>
        <p:spPr>
          <a:xfrm>
            <a:off x="4210692" y="736968"/>
            <a:ext cx="7564531" cy="5109982"/>
          </a:xfrm>
          <a:prstGeom prst="rect">
            <a:avLst/>
          </a:prstGeom>
        </p:spPr>
      </p:pic>
    </p:spTree>
    <p:extLst>
      <p:ext uri="{BB962C8B-B14F-4D97-AF65-F5344CB8AC3E}">
        <p14:creationId xmlns:p14="http://schemas.microsoft.com/office/powerpoint/2010/main" val="15842940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593244" y="1144559"/>
            <a:ext cx="7005513" cy="1187826"/>
          </a:xfrm>
          <a:prstGeom prst="rect">
            <a:avLst/>
          </a:prstGeom>
        </p:spPr>
        <p:txBody>
          <a:bodyPr lIns="0" tIns="0" rIns="0" bIns="0" rtlCol="0" anchor="t">
            <a:spAutoFit/>
          </a:bodyPr>
          <a:lstStyle/>
          <a:p>
            <a:pPr algn="ctr">
              <a:lnSpc>
                <a:spcPts val="10080"/>
              </a:lnSpc>
            </a:pPr>
            <a:r>
              <a:rPr lang="en-US" sz="7200" dirty="0">
                <a:solidFill>
                  <a:schemeClr val="accent2"/>
                </a:solidFill>
                <a:latin typeface="Arial" panose="020B0604020202020204" pitchFamily="34" charset="0"/>
                <a:cs typeface="Arial" panose="020B0604020202020204" pitchFamily="34" charset="0"/>
              </a:rPr>
              <a:t>THANK YOU</a:t>
            </a:r>
          </a:p>
        </p:txBody>
      </p:sp>
      <p:sp>
        <p:nvSpPr>
          <p:cNvPr id="3" name="TextBox 3"/>
          <p:cNvSpPr txBox="1"/>
          <p:nvPr/>
        </p:nvSpPr>
        <p:spPr>
          <a:xfrm>
            <a:off x="1137741" y="3295650"/>
            <a:ext cx="9916518" cy="1203791"/>
          </a:xfrm>
          <a:prstGeom prst="rect">
            <a:avLst/>
          </a:prstGeom>
        </p:spPr>
        <p:txBody>
          <a:bodyPr lIns="0" tIns="0" rIns="0" bIns="0" rtlCol="0" anchor="t">
            <a:spAutoFit/>
          </a:bodyPr>
          <a:lstStyle/>
          <a:p>
            <a:pPr algn="ctr">
              <a:lnSpc>
                <a:spcPts val="4853"/>
              </a:lnSpc>
            </a:pPr>
            <a:r>
              <a:rPr lang="en-US" sz="3466" dirty="0">
                <a:latin typeface="Arial" panose="020B0604020202020204" pitchFamily="34" charset="0"/>
                <a:cs typeface="Arial" panose="020B0604020202020204" pitchFamily="34" charset="0"/>
              </a:rPr>
              <a:t>PLEASE STATE YOUR VALUABLE COMMENTS AND QUESTIONS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945AB3-CB3B-A957-3008-0C15E995D292}"/>
              </a:ext>
            </a:extLst>
          </p:cNvPr>
          <p:cNvSpPr>
            <a:spLocks noGrp="1"/>
          </p:cNvSpPr>
          <p:nvPr>
            <p:ph type="title"/>
          </p:nvPr>
        </p:nvSpPr>
        <p:spPr>
          <a:xfrm>
            <a:off x="640080" y="325369"/>
            <a:ext cx="4368602" cy="1956841"/>
          </a:xfrm>
        </p:spPr>
        <p:txBody>
          <a:bodyPr anchor="b">
            <a:normAutofit/>
          </a:bodyPr>
          <a:lstStyle/>
          <a:p>
            <a:r>
              <a:rPr lang="en-US" sz="4600" b="1" dirty="0">
                <a:latin typeface="Arial" panose="020B0604020202020204" pitchFamily="34" charset="0"/>
                <a:cs typeface="Arial" panose="020B0604020202020204" pitchFamily="34" charset="0"/>
              </a:rPr>
              <a:t>Introduction</a:t>
            </a:r>
          </a:p>
        </p:txBody>
      </p:sp>
      <p:sp>
        <p:nvSpPr>
          <p:cNvPr id="2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2E2419D-F9CE-ECD6-3A1E-1E18F1FB569E}"/>
              </a:ext>
            </a:extLst>
          </p:cNvPr>
          <p:cNvSpPr>
            <a:spLocks noGrp="1"/>
          </p:cNvSpPr>
          <p:nvPr>
            <p:ph idx="1"/>
          </p:nvPr>
        </p:nvSpPr>
        <p:spPr>
          <a:xfrm>
            <a:off x="640080" y="2872899"/>
            <a:ext cx="4368602" cy="3320668"/>
          </a:xfrm>
        </p:spPr>
        <p:txBody>
          <a:bodyPr>
            <a:normAutofit/>
          </a:bodyPr>
          <a:lstStyle/>
          <a:p>
            <a:pPr marL="0" indent="0">
              <a:buNone/>
            </a:pPr>
            <a:r>
              <a:rPr lang="en-US" sz="2000" b="1" dirty="0">
                <a:latin typeface="Arial" panose="020B0604020202020204" pitchFamily="34" charset="0"/>
                <a:cs typeface="Arial" panose="020B0604020202020204" pitchFamily="34" charset="0"/>
              </a:rPr>
              <a:t>This study applies machine learning to forecast wind and solar power generation using meteorological and historical data. It aims to improve prediction accuracy, enhance grid stability, and optimize resource allocation. The work supports the transition to sustainable energy systems.</a:t>
            </a:r>
          </a:p>
          <a:p>
            <a:endParaRPr lang="en-US" sz="2200" b="1" dirty="0">
              <a:latin typeface="Arial" panose="020B0604020202020204" pitchFamily="34" charset="0"/>
              <a:cs typeface="Arial" panose="020B0604020202020204" pitchFamily="34" charset="0"/>
            </a:endParaRPr>
          </a:p>
          <a:p>
            <a:endParaRPr lang="en-US" sz="2200" b="1" dirty="0">
              <a:latin typeface="Arial" panose="020B0604020202020204" pitchFamily="34" charset="0"/>
              <a:cs typeface="Arial" panose="020B0604020202020204" pitchFamily="34" charset="0"/>
            </a:endParaRPr>
          </a:p>
          <a:p>
            <a:endParaRPr lang="en-US" sz="2200" b="1" dirty="0">
              <a:latin typeface="Arial" panose="020B0604020202020204" pitchFamily="34" charset="0"/>
              <a:cs typeface="Arial" panose="020B0604020202020204" pitchFamily="34" charset="0"/>
            </a:endParaRPr>
          </a:p>
          <a:p>
            <a:endParaRPr lang="en-US" sz="2200" b="1" dirty="0">
              <a:latin typeface="Arial" panose="020B0604020202020204" pitchFamily="34" charset="0"/>
              <a:cs typeface="Arial" panose="020B0604020202020204" pitchFamily="34" charset="0"/>
            </a:endParaRPr>
          </a:p>
          <a:p>
            <a:endParaRPr lang="en-US" sz="2200" b="1" dirty="0">
              <a:latin typeface="Arial" panose="020B0604020202020204" pitchFamily="34" charset="0"/>
              <a:cs typeface="Arial" panose="020B0604020202020204" pitchFamily="34" charset="0"/>
            </a:endParaRPr>
          </a:p>
          <a:p>
            <a:endParaRPr lang="en-US" sz="2200" b="1" dirty="0">
              <a:latin typeface="Arial" panose="020B0604020202020204" pitchFamily="34" charset="0"/>
              <a:cs typeface="Arial" panose="020B0604020202020204" pitchFamily="34" charset="0"/>
            </a:endParaRPr>
          </a:p>
        </p:txBody>
      </p:sp>
      <p:pic>
        <p:nvPicPr>
          <p:cNvPr id="7" name="Picture 6" descr="A solar panels and wind turbines in a field&#10;&#10;Description automatically generated">
            <a:extLst>
              <a:ext uri="{FF2B5EF4-FFF2-40B4-BE49-F238E27FC236}">
                <a16:creationId xmlns:a16="http://schemas.microsoft.com/office/drawing/2014/main" id="{5779972B-34B8-B401-DA08-9569BD511249}"/>
              </a:ext>
            </a:extLst>
          </p:cNvPr>
          <p:cNvPicPr>
            <a:picLocks noChangeAspect="1"/>
          </p:cNvPicPr>
          <p:nvPr/>
        </p:nvPicPr>
        <p:blipFill rotWithShape="1">
          <a:blip r:embed="rId3">
            <a:extLst>
              <a:ext uri="{28A0092B-C50C-407E-A947-70E740481C1C}">
                <a14:useLocalDpi xmlns:a14="http://schemas.microsoft.com/office/drawing/2010/main" val="0"/>
              </a:ext>
            </a:extLst>
          </a:blip>
          <a:srcRect l="29377" r="266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118980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6C2B1D-D78E-B657-5610-0CFAAA445C62}"/>
              </a:ext>
            </a:extLst>
          </p:cNvPr>
          <p:cNvSpPr>
            <a:spLocks noGrp="1"/>
          </p:cNvSpPr>
          <p:nvPr>
            <p:ph type="title"/>
          </p:nvPr>
        </p:nvSpPr>
        <p:spPr>
          <a:xfrm>
            <a:off x="1171074" y="1396686"/>
            <a:ext cx="3240506" cy="4064628"/>
          </a:xfrm>
        </p:spPr>
        <p:txBody>
          <a:bodyPr>
            <a:normAutofit/>
          </a:bodyPr>
          <a:lstStyle/>
          <a:p>
            <a:r>
              <a:rPr lang="en-US" b="1" dirty="0">
                <a:solidFill>
                  <a:srgbClr val="FFFFFF"/>
                </a:solidFill>
                <a:latin typeface="Arial" panose="020B0604020202020204" pitchFamily="34" charset="0"/>
                <a:cs typeface="Arial" panose="020B0604020202020204" pitchFamily="34" charset="0"/>
              </a:rPr>
              <a:t>Objectives</a:t>
            </a:r>
            <a:r>
              <a:rPr lang="en-US" dirty="0">
                <a:solidFill>
                  <a:srgbClr val="FFFFFF"/>
                </a:solidFill>
                <a:latin typeface="Arial" panose="020B0604020202020204" pitchFamily="34" charset="0"/>
                <a:cs typeface="Arial" panose="020B0604020202020204" pitchFamily="34" charset="0"/>
              </a:rPr>
              <a:t> </a:t>
            </a: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16" name="Content Placeholder 2">
            <a:extLst>
              <a:ext uri="{FF2B5EF4-FFF2-40B4-BE49-F238E27FC236}">
                <a16:creationId xmlns:a16="http://schemas.microsoft.com/office/drawing/2014/main" id="{CF7389EF-F52A-7049-370E-904549D2FFD1}"/>
              </a:ext>
            </a:extLst>
          </p:cNvPr>
          <p:cNvGraphicFramePr>
            <a:graphicFrameLocks noGrp="1"/>
          </p:cNvGraphicFramePr>
          <p:nvPr>
            <p:ph idx="1"/>
            <p:extLst>
              <p:ext uri="{D42A27DB-BD31-4B8C-83A1-F6EECF244321}">
                <p14:modId xmlns:p14="http://schemas.microsoft.com/office/powerpoint/2010/main" val="426475358"/>
              </p:ext>
            </p:extLst>
          </p:nvPr>
        </p:nvGraphicFramePr>
        <p:xfrm>
          <a:off x="5370153" y="1526033"/>
          <a:ext cx="5838317" cy="44411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1008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CE70C-990E-C79F-EE4F-712FC13357FE}"/>
              </a:ext>
            </a:extLst>
          </p:cNvPr>
          <p:cNvSpPr>
            <a:spLocks noGrp="1"/>
          </p:cNvSpPr>
          <p:nvPr>
            <p:ph type="title"/>
          </p:nvPr>
        </p:nvSpPr>
        <p:spPr>
          <a:xfrm>
            <a:off x="719579" y="167162"/>
            <a:ext cx="10068612" cy="766091"/>
          </a:xfrm>
        </p:spPr>
        <p:txBody>
          <a:bodyPr>
            <a:normAutofit/>
          </a:bodyPr>
          <a:lstStyle/>
          <a:p>
            <a:r>
              <a:rPr lang="en-US" sz="4600" dirty="0">
                <a:latin typeface="Arial" panose="020B0604020202020204" pitchFamily="34" charset="0"/>
                <a:cs typeface="Arial" panose="020B0604020202020204" pitchFamily="34" charset="0"/>
              </a:rPr>
              <a:t>Literature Review</a:t>
            </a:r>
          </a:p>
        </p:txBody>
      </p:sp>
      <p:sp>
        <p:nvSpPr>
          <p:cNvPr id="3" name="Content Placeholder 2">
            <a:extLst>
              <a:ext uri="{FF2B5EF4-FFF2-40B4-BE49-F238E27FC236}">
                <a16:creationId xmlns:a16="http://schemas.microsoft.com/office/drawing/2014/main" id="{A8A8C32A-5FBA-C0ED-4C2E-E2C0539B1BF2}"/>
              </a:ext>
            </a:extLst>
          </p:cNvPr>
          <p:cNvSpPr>
            <a:spLocks noGrp="1"/>
          </p:cNvSpPr>
          <p:nvPr>
            <p:ph idx="1"/>
          </p:nvPr>
        </p:nvSpPr>
        <p:spPr>
          <a:xfrm>
            <a:off x="719579" y="1259084"/>
            <a:ext cx="10253221" cy="927002"/>
          </a:xfrm>
        </p:spPr>
        <p:txBody>
          <a:bodyPr>
            <a:normAutofit/>
          </a:bodyPr>
          <a:lstStyle/>
          <a:p>
            <a:pPr marL="0" indent="0">
              <a:buNone/>
            </a:pPr>
            <a:r>
              <a:rPr lang="en-US" dirty="0">
                <a:latin typeface="Arial" panose="020B0604020202020204" pitchFamily="34" charset="0"/>
                <a:cs typeface="Arial" panose="020B0604020202020204" pitchFamily="34" charset="0"/>
              </a:rPr>
              <a:t>Review on </a:t>
            </a:r>
            <a:r>
              <a:rPr lang="en-US" sz="2400" b="1" i="1" u="sng" dirty="0">
                <a:latin typeface="Arial" panose="020B0604020202020204" pitchFamily="34" charset="0"/>
                <a:cs typeface="Arial" panose="020B0604020202020204" pitchFamily="34" charset="0"/>
              </a:rPr>
              <a:t>"Machine Learning Techniques for Supporting Renewable Energy Generation and Integration: A Survey"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Paper 1</a:t>
            </a:r>
            <a:r>
              <a:rPr lang="en-US" dirty="0">
                <a:latin typeface="Arial" panose="020B0604020202020204" pitchFamily="34" charset="0"/>
                <a:cs typeface="Arial" panose="020B0604020202020204" pitchFamily="34" charset="0"/>
              </a:rPr>
              <a:t>)</a:t>
            </a:r>
          </a:p>
        </p:txBody>
      </p:sp>
      <p:sp>
        <p:nvSpPr>
          <p:cNvPr id="4" name="TextBox 3">
            <a:extLst>
              <a:ext uri="{FF2B5EF4-FFF2-40B4-BE49-F238E27FC236}">
                <a16:creationId xmlns:a16="http://schemas.microsoft.com/office/drawing/2014/main" id="{643014BD-5188-519C-47C9-ED6A4E152B43}"/>
              </a:ext>
            </a:extLst>
          </p:cNvPr>
          <p:cNvSpPr txBox="1"/>
          <p:nvPr/>
        </p:nvSpPr>
        <p:spPr>
          <a:xfrm>
            <a:off x="719579" y="3429000"/>
            <a:ext cx="4429337" cy="286232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Survey explores machine learning's role in predicting, optimizing, and integrating renewable energy sources for sustainable grid management.</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10" name="Picture 9" descr="Diagram of a diagram of a solar panel&#10;&#10;Description automatically generated">
            <a:extLst>
              <a:ext uri="{FF2B5EF4-FFF2-40B4-BE49-F238E27FC236}">
                <a16:creationId xmlns:a16="http://schemas.microsoft.com/office/drawing/2014/main" id="{D4B2A756-EA36-1DED-ED54-26FA9D617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8916" y="2069082"/>
            <a:ext cx="6955101" cy="4297017"/>
          </a:xfrm>
          <a:prstGeom prst="rect">
            <a:avLst/>
          </a:prstGeom>
        </p:spPr>
      </p:pic>
      <p:sp>
        <p:nvSpPr>
          <p:cNvPr id="11" name="TextBox 10">
            <a:extLst>
              <a:ext uri="{FF2B5EF4-FFF2-40B4-BE49-F238E27FC236}">
                <a16:creationId xmlns:a16="http://schemas.microsoft.com/office/drawing/2014/main" id="{2CB6CE12-3D32-B061-BF3C-8707B9A26AC3}"/>
              </a:ext>
            </a:extLst>
          </p:cNvPr>
          <p:cNvSpPr txBox="1"/>
          <p:nvPr/>
        </p:nvSpPr>
        <p:spPr>
          <a:xfrm>
            <a:off x="6161988" y="6413839"/>
            <a:ext cx="5498969"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Courtesy : https://scihub.se/https://doi.org/10.1016/j.triboint.2016.12.035</a:t>
            </a:r>
          </a:p>
        </p:txBody>
      </p:sp>
    </p:spTree>
    <p:extLst>
      <p:ext uri="{BB962C8B-B14F-4D97-AF65-F5344CB8AC3E}">
        <p14:creationId xmlns:p14="http://schemas.microsoft.com/office/powerpoint/2010/main" val="4028904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CE70C-990E-C79F-EE4F-712FC13357FE}"/>
              </a:ext>
            </a:extLst>
          </p:cNvPr>
          <p:cNvSpPr>
            <a:spLocks noGrp="1"/>
          </p:cNvSpPr>
          <p:nvPr>
            <p:ph type="title"/>
          </p:nvPr>
        </p:nvSpPr>
        <p:spPr>
          <a:xfrm>
            <a:off x="719579" y="167162"/>
            <a:ext cx="10068612" cy="766091"/>
          </a:xfrm>
        </p:spPr>
        <p:txBody>
          <a:bodyPr>
            <a:normAutofit/>
          </a:bodyPr>
          <a:lstStyle/>
          <a:p>
            <a:r>
              <a:rPr lang="en-US" sz="4600" dirty="0">
                <a:latin typeface="Arial" panose="020B0604020202020204" pitchFamily="34" charset="0"/>
                <a:cs typeface="Arial" panose="020B0604020202020204" pitchFamily="34" charset="0"/>
              </a:rPr>
              <a:t>Literature Review</a:t>
            </a:r>
          </a:p>
        </p:txBody>
      </p:sp>
      <p:sp>
        <p:nvSpPr>
          <p:cNvPr id="3" name="Content Placeholder 2">
            <a:extLst>
              <a:ext uri="{FF2B5EF4-FFF2-40B4-BE49-F238E27FC236}">
                <a16:creationId xmlns:a16="http://schemas.microsoft.com/office/drawing/2014/main" id="{A8A8C32A-5FBA-C0ED-4C2E-E2C0539B1BF2}"/>
              </a:ext>
            </a:extLst>
          </p:cNvPr>
          <p:cNvSpPr>
            <a:spLocks noGrp="1"/>
          </p:cNvSpPr>
          <p:nvPr>
            <p:ph idx="1"/>
          </p:nvPr>
        </p:nvSpPr>
        <p:spPr>
          <a:xfrm>
            <a:off x="719579" y="1259084"/>
            <a:ext cx="10931951" cy="927002"/>
          </a:xfrm>
        </p:spPr>
        <p:txBody>
          <a:bodyPr>
            <a:normAutofit fontScale="92500" lnSpcReduction="20000"/>
          </a:bodyPr>
          <a:lstStyle/>
          <a:p>
            <a:pPr marL="0" indent="0">
              <a:buNone/>
            </a:pPr>
            <a:r>
              <a:rPr lang="en-US" dirty="0">
                <a:latin typeface="Arial" panose="020B0604020202020204" pitchFamily="34" charset="0"/>
                <a:cs typeface="Arial" panose="020B0604020202020204" pitchFamily="34" charset="0"/>
              </a:rPr>
              <a:t>Review on </a:t>
            </a:r>
            <a:r>
              <a:rPr lang="en-US" sz="2400" b="1" i="1" u="sng" dirty="0">
                <a:latin typeface="Arial" panose="020B0604020202020204" pitchFamily="34" charset="0"/>
                <a:cs typeface="Arial" panose="020B0604020202020204" pitchFamily="34" charset="0"/>
              </a:rPr>
              <a:t>"Machine-learning methods for integrated renewable power generation: A comparative study of artificial neural networks, support vector regression, and Gaussian Process Regression"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Paper 2</a:t>
            </a:r>
            <a:r>
              <a:rPr lang="en-US" dirty="0">
                <a:latin typeface="Arial" panose="020B0604020202020204" pitchFamily="34" charset="0"/>
                <a:cs typeface="Arial" panose="020B0604020202020204" pitchFamily="34" charset="0"/>
              </a:rPr>
              <a:t>)</a:t>
            </a:r>
          </a:p>
        </p:txBody>
      </p:sp>
      <p:sp>
        <p:nvSpPr>
          <p:cNvPr id="4" name="TextBox 3">
            <a:extLst>
              <a:ext uri="{FF2B5EF4-FFF2-40B4-BE49-F238E27FC236}">
                <a16:creationId xmlns:a16="http://schemas.microsoft.com/office/drawing/2014/main" id="{D8859323-7EAE-69F7-B69A-3ECFEC7D8CF1}"/>
              </a:ext>
            </a:extLst>
          </p:cNvPr>
          <p:cNvSpPr txBox="1"/>
          <p:nvPr/>
        </p:nvSpPr>
        <p:spPr>
          <a:xfrm>
            <a:off x="719579" y="3225467"/>
            <a:ext cx="3899555" cy="2031325"/>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Research investigates machine learning models (ANN, SVR, GPR) to enhance predictability of renewable energy (wind, solar) and demand, reducing reliance on costly storage and standby capacity in electricity grid.</a:t>
            </a:r>
          </a:p>
        </p:txBody>
      </p:sp>
      <p:pic>
        <p:nvPicPr>
          <p:cNvPr id="6" name="Picture 5" descr="A diagram of energy management system&#10;&#10;Description automatically generated">
            <a:extLst>
              <a:ext uri="{FF2B5EF4-FFF2-40B4-BE49-F238E27FC236}">
                <a16:creationId xmlns:a16="http://schemas.microsoft.com/office/drawing/2014/main" id="{4414FF3B-D87F-4B12-326E-F590F68F2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2897" y="2186086"/>
            <a:ext cx="7081120" cy="4110087"/>
          </a:xfrm>
          <a:prstGeom prst="rect">
            <a:avLst/>
          </a:prstGeom>
        </p:spPr>
      </p:pic>
      <p:sp>
        <p:nvSpPr>
          <p:cNvPr id="7" name="TextBox 6">
            <a:extLst>
              <a:ext uri="{FF2B5EF4-FFF2-40B4-BE49-F238E27FC236}">
                <a16:creationId xmlns:a16="http://schemas.microsoft.com/office/drawing/2014/main" id="{D1A1B880-7610-89F1-F2E7-6BB50F20428C}"/>
              </a:ext>
            </a:extLst>
          </p:cNvPr>
          <p:cNvSpPr txBox="1"/>
          <p:nvPr/>
        </p:nvSpPr>
        <p:spPr>
          <a:xfrm>
            <a:off x="6190269" y="6413839"/>
            <a:ext cx="5253872"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Courtesy : https://scihub.se/https://doi.org/10.1016/j.triboint.2016.12.035,</a:t>
            </a:r>
          </a:p>
        </p:txBody>
      </p:sp>
    </p:spTree>
    <p:extLst>
      <p:ext uri="{BB962C8B-B14F-4D97-AF65-F5344CB8AC3E}">
        <p14:creationId xmlns:p14="http://schemas.microsoft.com/office/powerpoint/2010/main" val="20071181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CE70C-990E-C79F-EE4F-712FC13357FE}"/>
              </a:ext>
            </a:extLst>
          </p:cNvPr>
          <p:cNvSpPr>
            <a:spLocks noGrp="1"/>
          </p:cNvSpPr>
          <p:nvPr>
            <p:ph type="title"/>
          </p:nvPr>
        </p:nvSpPr>
        <p:spPr>
          <a:xfrm>
            <a:off x="719579" y="167162"/>
            <a:ext cx="10068612" cy="766091"/>
          </a:xfrm>
        </p:spPr>
        <p:txBody>
          <a:bodyPr>
            <a:normAutofit/>
          </a:bodyPr>
          <a:lstStyle/>
          <a:p>
            <a:r>
              <a:rPr lang="en-US" sz="4600" dirty="0">
                <a:latin typeface="Arial" panose="020B0604020202020204" pitchFamily="34" charset="0"/>
                <a:cs typeface="Arial" panose="020B0604020202020204" pitchFamily="34" charset="0"/>
              </a:rPr>
              <a:t>Literature Review</a:t>
            </a:r>
          </a:p>
        </p:txBody>
      </p:sp>
      <p:sp>
        <p:nvSpPr>
          <p:cNvPr id="3" name="Content Placeholder 2">
            <a:extLst>
              <a:ext uri="{FF2B5EF4-FFF2-40B4-BE49-F238E27FC236}">
                <a16:creationId xmlns:a16="http://schemas.microsoft.com/office/drawing/2014/main" id="{A8A8C32A-5FBA-C0ED-4C2E-E2C0539B1BF2}"/>
              </a:ext>
            </a:extLst>
          </p:cNvPr>
          <p:cNvSpPr>
            <a:spLocks noGrp="1"/>
          </p:cNvSpPr>
          <p:nvPr>
            <p:ph idx="1"/>
          </p:nvPr>
        </p:nvSpPr>
        <p:spPr>
          <a:xfrm>
            <a:off x="719579" y="1259084"/>
            <a:ext cx="10253221" cy="927002"/>
          </a:xfrm>
        </p:spPr>
        <p:txBody>
          <a:bodyPr>
            <a:normAutofit/>
          </a:bodyPr>
          <a:lstStyle/>
          <a:p>
            <a:pPr marL="0" indent="0">
              <a:buNone/>
            </a:pPr>
            <a:r>
              <a:rPr lang="en-US" dirty="0">
                <a:latin typeface="Arial" panose="020B0604020202020204" pitchFamily="34" charset="0"/>
                <a:cs typeface="Arial" panose="020B0604020202020204" pitchFamily="34" charset="0"/>
              </a:rPr>
              <a:t>Review on </a:t>
            </a:r>
            <a:r>
              <a:rPr lang="en-US" sz="2400" b="1" i="1" u="sng" dirty="0">
                <a:latin typeface="Arial" panose="020B0604020202020204" pitchFamily="34" charset="0"/>
                <a:cs typeface="Arial" panose="020B0604020202020204" pitchFamily="34" charset="0"/>
              </a:rPr>
              <a:t>"Predicting Solar Generation from Weather Forecasts Using Machine Learning" </a:t>
            </a:r>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Paper 3</a:t>
            </a:r>
            <a:r>
              <a:rPr lang="en-US" dirty="0">
                <a:latin typeface="Arial" panose="020B0604020202020204" pitchFamily="34" charset="0"/>
                <a:cs typeface="Arial" panose="020B0604020202020204" pitchFamily="34" charset="0"/>
              </a:rPr>
              <a:t>)</a:t>
            </a:r>
          </a:p>
        </p:txBody>
      </p:sp>
      <p:sp>
        <p:nvSpPr>
          <p:cNvPr id="4" name="TextBox 3">
            <a:extLst>
              <a:ext uri="{FF2B5EF4-FFF2-40B4-BE49-F238E27FC236}">
                <a16:creationId xmlns:a16="http://schemas.microsoft.com/office/drawing/2014/main" id="{B33F4A8C-55E0-A5AB-18F8-27EA6301AB90}"/>
              </a:ext>
            </a:extLst>
          </p:cNvPr>
          <p:cNvSpPr txBox="1"/>
          <p:nvPr/>
        </p:nvSpPr>
        <p:spPr>
          <a:xfrm>
            <a:off x="719579" y="3081153"/>
            <a:ext cx="4044099" cy="1754326"/>
          </a:xfrm>
          <a:prstGeom prst="rect">
            <a:avLst/>
          </a:prstGeom>
          <a:noFill/>
        </p:spPr>
        <p:txBody>
          <a:bodyPr wrap="square" rtlCol="0">
            <a:spAutoFit/>
          </a:bodyPr>
          <a:lstStyle/>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Paper explores machine learning for site-specific solar power prediction using National Weather Service data, achieving 27% accuracy improvement.</a:t>
            </a:r>
          </a:p>
        </p:txBody>
      </p:sp>
      <p:pic>
        <p:nvPicPr>
          <p:cNvPr id="6" name="Picture 5" descr="A diagram of data processing&#10;&#10;Description automatically generated">
            <a:extLst>
              <a:ext uri="{FF2B5EF4-FFF2-40B4-BE49-F238E27FC236}">
                <a16:creationId xmlns:a16="http://schemas.microsoft.com/office/drawing/2014/main" id="{A53D6F69-5EC0-1F50-57A9-615D81449A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2637" y="2259307"/>
            <a:ext cx="7074903" cy="3398019"/>
          </a:xfrm>
          <a:prstGeom prst="rect">
            <a:avLst/>
          </a:prstGeom>
        </p:spPr>
      </p:pic>
      <p:sp>
        <p:nvSpPr>
          <p:cNvPr id="7" name="TextBox 6">
            <a:extLst>
              <a:ext uri="{FF2B5EF4-FFF2-40B4-BE49-F238E27FC236}">
                <a16:creationId xmlns:a16="http://schemas.microsoft.com/office/drawing/2014/main" id="{59FC36FD-1D98-799B-2E83-F63293CD7D54}"/>
              </a:ext>
            </a:extLst>
          </p:cNvPr>
          <p:cNvSpPr txBox="1"/>
          <p:nvPr/>
        </p:nvSpPr>
        <p:spPr>
          <a:xfrm>
            <a:off x="6096000" y="6231118"/>
            <a:ext cx="5269584"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Courtesy : https://scihub.se/https://doi.org/10.1016/j.triboint.2016.12.035,</a:t>
            </a:r>
          </a:p>
        </p:txBody>
      </p:sp>
    </p:spTree>
    <p:extLst>
      <p:ext uri="{BB962C8B-B14F-4D97-AF65-F5344CB8AC3E}">
        <p14:creationId xmlns:p14="http://schemas.microsoft.com/office/powerpoint/2010/main" val="15037304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CCE70C-990E-C79F-EE4F-712FC13357FE}"/>
              </a:ext>
            </a:extLst>
          </p:cNvPr>
          <p:cNvSpPr>
            <a:spLocks noGrp="1"/>
          </p:cNvSpPr>
          <p:nvPr>
            <p:ph type="title"/>
          </p:nvPr>
        </p:nvSpPr>
        <p:spPr>
          <a:xfrm>
            <a:off x="1171074" y="1396686"/>
            <a:ext cx="3240506" cy="4064628"/>
          </a:xfrm>
        </p:spPr>
        <p:txBody>
          <a:bodyPr vert="horz" lIns="91440" tIns="45720" rIns="91440" bIns="45720" rtlCol="0" anchor="ctr">
            <a:normAutofit/>
          </a:bodyPr>
          <a:lstStyle/>
          <a:p>
            <a:pPr algn="ctr"/>
            <a:r>
              <a:rPr lang="en-US" b="1" kern="1200" dirty="0">
                <a:solidFill>
                  <a:srgbClr val="FFFFFF"/>
                </a:solidFill>
                <a:latin typeface="+mj-lt"/>
                <a:ea typeface="+mj-ea"/>
                <a:cs typeface="+mj-cs"/>
              </a:rPr>
              <a:t>Research Gap</a:t>
            </a:r>
          </a:p>
        </p:txBody>
      </p:sp>
      <p:sp>
        <p:nvSpPr>
          <p:cNvPr id="26" name="Arc 25">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Content Placeholder 7">
            <a:extLst>
              <a:ext uri="{FF2B5EF4-FFF2-40B4-BE49-F238E27FC236}">
                <a16:creationId xmlns:a16="http://schemas.microsoft.com/office/drawing/2014/main" id="{5761A75F-73A0-472B-FB2F-04F3149AF8AF}"/>
              </a:ext>
            </a:extLst>
          </p:cNvPr>
          <p:cNvSpPr>
            <a:spLocks/>
          </p:cNvSpPr>
          <p:nvPr/>
        </p:nvSpPr>
        <p:spPr>
          <a:xfrm>
            <a:off x="5407929" y="1591289"/>
            <a:ext cx="5536397" cy="4469043"/>
          </a:xfrm>
          <a:prstGeom prst="rect">
            <a:avLst/>
          </a:prstGeom>
        </p:spPr>
        <p:txBody>
          <a:bodyPr vert="horz" lIns="91440" tIns="45720" rIns="91440" bIns="45720" rtlCol="0">
            <a:normAutofit/>
          </a:bodyPr>
          <a:lstStyle/>
          <a:p>
            <a:pPr marL="779526" indent="-514350">
              <a:lnSpc>
                <a:spcPct val="90000"/>
              </a:lnSpc>
              <a:spcAft>
                <a:spcPts val="600"/>
              </a:spcAft>
              <a:buFont typeface="+mj-lt"/>
              <a:buAutoNum type="arabicPeriod"/>
            </a:pPr>
            <a:r>
              <a:rPr lang="en-US" sz="2800" b="1" dirty="0"/>
              <a:t>Integration of Advanced Forecasting Techniques</a:t>
            </a:r>
          </a:p>
          <a:p>
            <a:pPr marL="779526" indent="-514350">
              <a:lnSpc>
                <a:spcPct val="90000"/>
              </a:lnSpc>
              <a:spcAft>
                <a:spcPts val="600"/>
              </a:spcAft>
              <a:buFont typeface="+mj-lt"/>
              <a:buAutoNum type="arabicPeriod"/>
            </a:pPr>
            <a:endParaRPr lang="en-US" sz="2800" b="1" dirty="0"/>
          </a:p>
          <a:p>
            <a:pPr marL="779526" indent="-514350">
              <a:lnSpc>
                <a:spcPct val="90000"/>
              </a:lnSpc>
              <a:spcAft>
                <a:spcPts val="600"/>
              </a:spcAft>
              <a:buFont typeface="+mj-lt"/>
              <a:buAutoNum type="arabicPeriod"/>
            </a:pPr>
            <a:r>
              <a:rPr lang="en-US" sz="2800" b="1" dirty="0"/>
              <a:t>Enhancing Forecasting for Dynamic Grid Stability</a:t>
            </a:r>
          </a:p>
          <a:p>
            <a:pPr marL="779526" indent="-514350">
              <a:lnSpc>
                <a:spcPct val="90000"/>
              </a:lnSpc>
              <a:spcAft>
                <a:spcPts val="600"/>
              </a:spcAft>
              <a:buFont typeface="+mj-lt"/>
              <a:buAutoNum type="arabicPeriod"/>
            </a:pPr>
            <a:endParaRPr lang="en-US" sz="2800" b="1" dirty="0"/>
          </a:p>
          <a:p>
            <a:pPr marL="779526" indent="-514350">
              <a:lnSpc>
                <a:spcPct val="90000"/>
              </a:lnSpc>
              <a:spcAft>
                <a:spcPts val="600"/>
              </a:spcAft>
              <a:buFont typeface="+mj-lt"/>
              <a:buAutoNum type="arabicPeriod"/>
            </a:pPr>
            <a:r>
              <a:rPr lang="en-US" sz="2800" b="1" dirty="0"/>
              <a:t>Optimization of Data            Utilization in Renewable Forecasting</a:t>
            </a:r>
          </a:p>
        </p:txBody>
      </p:sp>
    </p:spTree>
    <p:extLst>
      <p:ext uri="{BB962C8B-B14F-4D97-AF65-F5344CB8AC3E}">
        <p14:creationId xmlns:p14="http://schemas.microsoft.com/office/powerpoint/2010/main" val="23547581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1199</TotalTime>
  <Words>978</Words>
  <Application>Microsoft Office PowerPoint</Application>
  <PresentationFormat>Widescreen</PresentationFormat>
  <Paragraphs>150</Paragraphs>
  <Slides>38</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Aptos</vt:lpstr>
      <vt:lpstr>Aptos Display</vt:lpstr>
      <vt:lpstr>Arial</vt:lpstr>
      <vt:lpstr>Calibri</vt:lpstr>
      <vt:lpstr>Wingdings</vt:lpstr>
      <vt:lpstr>Office Theme</vt:lpstr>
      <vt:lpstr>Application of machine learning tools for the analysis and prediction of wind and solar power generation</vt:lpstr>
      <vt:lpstr>Content</vt:lpstr>
      <vt:lpstr>Research Goal</vt:lpstr>
      <vt:lpstr>Introduction</vt:lpstr>
      <vt:lpstr>Objectives </vt:lpstr>
      <vt:lpstr>Literature Review</vt:lpstr>
      <vt:lpstr>Literature Review</vt:lpstr>
      <vt:lpstr>Literature Review</vt:lpstr>
      <vt:lpstr>Research Gap</vt:lpstr>
      <vt:lpstr>Methodology</vt:lpstr>
      <vt:lpstr>The Process of Development</vt:lpstr>
      <vt:lpstr>Data Collection and Preparation </vt:lpstr>
      <vt:lpstr>Data Cleaning Process</vt:lpstr>
      <vt:lpstr>Algorithms</vt:lpstr>
      <vt:lpstr>Modeling</vt:lpstr>
      <vt:lpstr>Solar Power Features</vt:lpstr>
      <vt:lpstr>Linear Regression </vt:lpstr>
      <vt:lpstr>Decision Tree Regression </vt:lpstr>
      <vt:lpstr>Random Forest Regression </vt:lpstr>
      <vt:lpstr>Best Feature for Solar Model</vt:lpstr>
      <vt:lpstr>Wind Power Features </vt:lpstr>
      <vt:lpstr>Linear Regression </vt:lpstr>
      <vt:lpstr>Decision Tree Regression </vt:lpstr>
      <vt:lpstr>Random Forest Regression </vt:lpstr>
      <vt:lpstr>Best Feature for Wind Model</vt:lpstr>
      <vt:lpstr>Solar Forecasting Features </vt:lpstr>
      <vt:lpstr>Linear Regression Forecasting</vt:lpstr>
      <vt:lpstr>Random Forest Forecasting</vt:lpstr>
      <vt:lpstr>Performance Comparison</vt:lpstr>
      <vt:lpstr>Wind Forecasting Features </vt:lpstr>
      <vt:lpstr>Linear Regression Forecasting</vt:lpstr>
      <vt:lpstr>Random Forest Forecasting</vt:lpstr>
      <vt:lpstr>Performance Comparison</vt:lpstr>
      <vt:lpstr>Conclusion </vt:lpstr>
      <vt:lpstr>Future Recommendations</vt:lpstr>
      <vt:lpstr>Reference</vt:lpstr>
      <vt:lpstr>GANNT CHART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of machine learning tools for the analysis and prediction of wind and solar power generation</dc:title>
  <dc:creator>ASUS</dc:creator>
  <cp:lastModifiedBy>ASUS</cp:lastModifiedBy>
  <cp:revision>8</cp:revision>
  <dcterms:created xsi:type="dcterms:W3CDTF">2024-04-02T17:04:23Z</dcterms:created>
  <dcterms:modified xsi:type="dcterms:W3CDTF">2024-12-10T17:10:24Z</dcterms:modified>
</cp:coreProperties>
</file>